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7" d="100"/>
          <a:sy n="107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91683-F106-7041-BCE2-9A24BA973A9C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E3F70-E4EC-754C-804A-572D3EF85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65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UNDERSTANDING DIGITAL &amp; EMPLOYABILITY SKILLS NEEDED FOR EVERYDAY LIFE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E3F70-E4EC-754C-804A-572D3EF85D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1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UNDERSTANDING DIGITAL &amp; EMPLOYABILITY SKILLS NEEDED FOR EVERYDAY LIFE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E3F70-E4EC-754C-804A-572D3EF85D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96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UNDERSTANDING DIGITAL &amp; EMPLOYABILITY SKILLS NEEDED FOR EVERYDAY LIFE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E3F70-E4EC-754C-804A-572D3EF85D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24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UNDERSTANDING DIGITAL &amp; EMPLOYABILITY SKILLS NEEDED FOR EVERYDAY LIFE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E3F70-E4EC-754C-804A-572D3EF85D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6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7329A-A383-00B5-3AA1-E00C8BB49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7D769-451B-F613-4574-73B8F13ECE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0920B-FC25-1180-29EE-B2BF1870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69270-1E1B-5737-737F-1D474515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F7382-018A-66EC-5DFC-495ABF94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4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D55C3-BFC4-6806-86A6-C878A8D6E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5DB9F-44C8-09A8-CD39-B2E5CF7F8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EFAC5-D9F1-479C-26B4-A6392937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27E9E-35DF-E6C5-5ADE-CB568A5E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269E2-27D6-75C2-92DE-405DD15B6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2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535C71-C9E0-B9B9-D5D0-74C8F9E91B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889B6-2715-BDD2-AF9B-A6547FF45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99FC1-2036-E96B-B5B3-33FF5AC94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65463-35C0-458C-003D-D245366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F0AE9-0F3D-7C3D-A63E-A0DAA352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3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C299-F7CA-486C-86F2-80362CEFD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31797-C3DA-FD29-94CF-94E57795D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78DBD-BB60-A435-F8B3-3CE30085F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0E827-7021-6B78-7560-DE5241F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57A8C-638E-4008-4B45-3C1D3C08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9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29626-E88F-AB0C-04CE-3E753CEC6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5315D0-4103-9A3B-A66B-EB16E1BCD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EFAA8-27C5-2E25-3E1E-DA211EFB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CB7A-80D8-AE39-6A67-42FF3549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1339F-2F40-2DC1-3709-FB9C23326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6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4D1B9-ED4D-D5D8-701C-5F854E2C3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DBB4A-9760-5744-0450-82A5C3ADE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202D3-504B-E54F-326D-B009BC808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FBC80-4FA9-34BD-8578-744B896FF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218EB-5C05-9AB0-0BC3-51C138BD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9A044-DC94-3C9B-BBCC-01FE03B19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7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9B131-EB36-AC30-6306-B032FCA9A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C4E51-EDA2-0BF0-AE28-F043F1A76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F300E-017C-8487-A8CD-D172F6D10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2EF629-5B9D-ABD3-6D90-ACC941481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0E8BCB-9C2B-0673-22E4-F928F8850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3EDB3-0B40-5D9C-B551-A3A6D93D0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69C768-39CF-0882-109F-410D86A6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39D6CE-4187-383C-C26B-27F9DB689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3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3BC75-CCB8-5A75-8A18-A27D3E79F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78F6DE-60BE-D8AB-7767-93326FEBE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AA9DA-5F8D-D2DC-7EB0-B6AA085B9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6119D2-DC9A-E9D8-1198-7B14CDB6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5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74D3AE-1138-5D59-7320-334FF76D3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D910BA-876B-9E10-3C5C-6C71F4D60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C3DD0-423F-EB82-2FEB-BCC3086A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6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62EA3-68B8-6618-6080-649C5377B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CC5E8-C622-BF37-25EC-F36B64D1A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2D66B8-3D34-21DD-7525-295527ED4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347AB-241F-A002-7F00-0F99ABCE5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98219-841E-FD50-8F8E-7B2276F6B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0661D-8D79-78EF-4872-8C46CD4C6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9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3B4A8-E051-1CAB-8E97-E39F9BD19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C5C2EC-8DBD-9EA8-8F79-6F090151B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1A2327-A597-B01C-4747-3F3F941BA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FF88C9-918F-AB35-E339-6971D6D90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E0302-DD22-0664-AC95-BC1382A21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1CBAB-668C-D266-C744-A5FE2470B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9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A1344F-B57E-F5B4-9270-D8D60465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4DB72-20FD-1CF3-2458-0281567CE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8CE6C-0CDB-4684-04FD-ACC9A0043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AFDC39-0EA0-784F-BD6E-DD974861DAE6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B8D2A-3597-81C6-5BE3-7CA442A380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A368D-FD8A-374A-8050-FECABFE81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EC0A37-BA03-9B40-BFE1-C91770E94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4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F5272A-CAAC-6F11-2E01-857F03488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GB" b="1" dirty="0"/>
              <a:t>WordPress comprehensive course (CMS):</a:t>
            </a:r>
            <a:br>
              <a:rPr lang="en-GB" sz="5200" dirty="0"/>
            </a:br>
            <a:endParaRPr lang="en-US" sz="5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0B8E1B-DD01-27C7-51D6-1888D90F1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comprehensive course, you will learn everything you need to know to create and manage a professional-grade WordPress website</a:t>
            </a:r>
            <a:r>
              <a:rPr lang="en-GB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Graphic 6" descr="Teacher">
            <a:extLst>
              <a:ext uri="{FF2B5EF4-FFF2-40B4-BE49-F238E27FC236}">
                <a16:creationId xmlns:a16="http://schemas.microsoft.com/office/drawing/2014/main" id="{8546E545-0CDE-0705-3D33-1B4B0E991B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Teacher">
            <a:extLst>
              <a:ext uri="{FF2B5EF4-FFF2-40B4-BE49-F238E27FC236}">
                <a16:creationId xmlns:a16="http://schemas.microsoft.com/office/drawing/2014/main" id="{A75A6F3F-CCE6-4496-BBB0-74062EF6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44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E7B5B6-B408-3B0A-BB36-7D224639A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363" y="1671569"/>
            <a:ext cx="5801917" cy="2228760"/>
          </a:xfrm>
        </p:spPr>
        <p:txBody>
          <a:bodyPr anchor="b">
            <a:normAutofit/>
          </a:bodyPr>
          <a:lstStyle/>
          <a:p>
            <a:r>
              <a:rPr lang="en-GB" sz="4000" b="1"/>
              <a:t>You’ll learn</a:t>
            </a:r>
            <a:endParaRPr lang="en-US" sz="4000" b="1"/>
          </a:p>
        </p:txBody>
      </p:sp>
      <p:pic>
        <p:nvPicPr>
          <p:cNvPr id="7" name="Graphic 6" descr="Onboarding">
            <a:extLst>
              <a:ext uri="{FF2B5EF4-FFF2-40B4-BE49-F238E27FC236}">
                <a16:creationId xmlns:a16="http://schemas.microsoft.com/office/drawing/2014/main" id="{84D01441-8FF7-12D1-E6B3-0D89A86B40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948" y="2694018"/>
            <a:ext cx="1198532" cy="11985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815E4-7FA5-96AA-DE9C-09887CC5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364" y="4072044"/>
            <a:ext cx="5801917" cy="2057045"/>
          </a:xfrm>
        </p:spPr>
        <p:txBody>
          <a:bodyPr>
            <a:normAutofit/>
          </a:bodyPr>
          <a:lstStyle/>
          <a:p>
            <a:r>
              <a:rPr lang="en-GB" sz="2400" dirty="0"/>
              <a:t>How to create and style responsive, User-friendly pages.</a:t>
            </a:r>
            <a:br>
              <a:rPr lang="en-GB" sz="2400" dirty="0"/>
            </a:br>
            <a:r>
              <a:rPr lang="en-GB" sz="2400" dirty="0"/>
              <a:t>No previous coding experience required.</a:t>
            </a:r>
          </a:p>
          <a:p>
            <a:r>
              <a:rPr lang="en-GB" sz="2400" dirty="0"/>
              <a:t>Domains and Hosts</a:t>
            </a:r>
          </a:p>
          <a:p>
            <a:r>
              <a:rPr lang="en-GB" sz="2400" dirty="0"/>
              <a:t>Understanding DNS Basics:</a:t>
            </a:r>
          </a:p>
          <a:p>
            <a:endParaRPr lang="en-US" sz="2000" dirty="0"/>
          </a:p>
        </p:txBody>
      </p:sp>
      <p:pic>
        <p:nvPicPr>
          <p:cNvPr id="9" name="Graphic 8" descr="Onboarding">
            <a:extLst>
              <a:ext uri="{FF2B5EF4-FFF2-40B4-BE49-F238E27FC236}">
                <a16:creationId xmlns:a16="http://schemas.microsoft.com/office/drawing/2014/main" id="{6F3DED2B-21D3-4AFE-AF00-02D36B64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3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D4E4E-23C6-54C2-F0E0-8A73298A0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Learning outcomes: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3C92D-FD36-3B35-0909-A4826A003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366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Choosing a Good Domain Name</a:t>
            </a:r>
          </a:p>
          <a:p>
            <a:r>
              <a:rPr lang="en-GB" dirty="0"/>
              <a:t>Registering your Domain</a:t>
            </a:r>
          </a:p>
          <a:p>
            <a:r>
              <a:rPr lang="en-GB" dirty="0"/>
              <a:t>Choosing a Webhost</a:t>
            </a:r>
          </a:p>
          <a:p>
            <a:r>
              <a:rPr lang="en-GB" dirty="0"/>
              <a:t>Editing your DNS settings to work with a web host.</a:t>
            </a:r>
          </a:p>
          <a:p>
            <a:r>
              <a:rPr lang="en-GB" dirty="0"/>
              <a:t>Installing WordPress. On your own server.</a:t>
            </a:r>
          </a:p>
          <a:p>
            <a:r>
              <a:rPr lang="en-GB" dirty="0"/>
              <a:t>Download WordPress to install yourself.</a:t>
            </a:r>
          </a:p>
          <a:p>
            <a:r>
              <a:rPr lang="en-GB" dirty="0"/>
              <a:t>Uploading WordPress to your server</a:t>
            </a:r>
          </a:p>
          <a:p>
            <a:r>
              <a:rPr lang="en-GB" dirty="0"/>
              <a:t>MySQL Database setup.</a:t>
            </a:r>
          </a:p>
          <a:p>
            <a:r>
              <a:rPr lang="en-GB" dirty="0"/>
              <a:t>Getting around WordPress.</a:t>
            </a:r>
          </a:p>
          <a:p>
            <a:r>
              <a:rPr lang="en-GB" dirty="0"/>
              <a:t>Posts, Pages, Tags, Media, and More: Content Administration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7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2E194E-6F63-8CD8-F3EE-90BB5A158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363" y="1671569"/>
            <a:ext cx="5801917" cy="2228760"/>
          </a:xfrm>
        </p:spPr>
        <p:txBody>
          <a:bodyPr anchor="b">
            <a:normAutofit/>
          </a:bodyPr>
          <a:lstStyle/>
          <a:p>
            <a:r>
              <a:rPr lang="en-GB" sz="4000">
                <a:latin typeface="Times New Roman" panose="02020603050405020304" pitchFamily="18" charset="0"/>
                <a:cs typeface="Times New Roman" panose="02020603050405020304" pitchFamily="18" charset="0"/>
              </a:rPr>
              <a:t>Assignments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998C7FEB-38C5-9989-2213-828A26A6E5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948" y="2694018"/>
            <a:ext cx="1198532" cy="11985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5EF54-0115-3259-B89E-CC9BCA61C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364" y="4072044"/>
            <a:ext cx="5801917" cy="2057045"/>
          </a:xfrm>
        </p:spPr>
        <p:txBody>
          <a:bodyPr>
            <a:normAutofit/>
          </a:bodyPr>
          <a:lstStyle/>
          <a:p>
            <a:r>
              <a:rPr lang="en-GB" sz="2000" i="1"/>
              <a:t>Exercises and project</a:t>
            </a:r>
            <a:endParaRPr lang="en-GB" sz="2000"/>
          </a:p>
          <a:p>
            <a:endParaRPr lang="en-US" sz="2000"/>
          </a:p>
        </p:txBody>
      </p:sp>
      <p:pic>
        <p:nvPicPr>
          <p:cNvPr id="9" name="Graphic 8" descr="Books">
            <a:extLst>
              <a:ext uri="{FF2B5EF4-FFF2-40B4-BE49-F238E27FC236}">
                <a16:creationId xmlns:a16="http://schemas.microsoft.com/office/drawing/2014/main" id="{CFC49B9D-6A54-44A9-8B55-276E31036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92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164</Words>
  <Application>Microsoft Macintosh PowerPoint</Application>
  <PresentationFormat>Widescreen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WordPress comprehensive course (CMS): </vt:lpstr>
      <vt:lpstr>You’ll learn</vt:lpstr>
      <vt:lpstr>Learning outcomes: </vt:lpstr>
      <vt:lpstr>Assignments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De Jesus</dc:creator>
  <cp:lastModifiedBy>Alain De Jesus</cp:lastModifiedBy>
  <cp:revision>4</cp:revision>
  <dcterms:created xsi:type="dcterms:W3CDTF">2026-02-01T07:26:20Z</dcterms:created>
  <dcterms:modified xsi:type="dcterms:W3CDTF">2026-02-01T08:20:35Z</dcterms:modified>
</cp:coreProperties>
</file>