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DBAFF-EF36-E4E3-F52A-F1D413071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0CA04-B955-8080-A45A-4E531F43E0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570B6-CDA4-710B-2B84-75D973EBC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81079-6594-CFFF-159A-0970CD12D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6BF5E-05CF-2511-1349-1F31BB9A8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8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92F5-E3B4-DB0F-86CE-30B9641D4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1B937-9375-7A12-ED48-B557C09BD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34283-8EB9-AA88-4762-FC5C476BA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117BE-16EF-84B1-2798-899B71880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0923C-829B-3ADD-CE5C-B05D5B0F9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64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791F1D-C17C-0074-F9FE-DE204EB1C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B6D67D-AA86-D5EB-12AB-353E26AB6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44AFA-1898-6F93-8E98-C7F059DE7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F906E-3AAA-2F8F-1A35-182B5C97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C9E2C-DF55-B5CC-3753-8E40F138F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C1B5F-DE06-329B-7275-EA198991F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11A14-D644-71D0-25B9-0A492541F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B976A-4E2F-80EC-A1CD-5E26D2C60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9FA20-33AF-EAB9-1DBD-B3D664199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92750-FC6C-8CF2-6023-618461F2C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95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29BAA-2AD2-1D06-0F8B-E110AB78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3C021-413D-DBB2-F6F8-5A79EB489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2C4AE-B08F-F7BB-CE87-33749EC4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3618F-4F41-A84C-97AA-615C62AA2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43882-4E12-29A7-CB54-F36E23939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2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853B3-24BC-AF8F-4A5F-89746E461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2B419-8868-1BBF-1CDF-A718DB9BAC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AC150-A88D-67DE-6836-7B25CC7DD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3ACA5-BE49-CEFE-7FE7-C2ED828F1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AB3E7-9FDD-9EEA-B77C-68033D4B6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2733D-6E32-101B-AD41-826142A34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20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D8A9-C61F-3BF5-E295-2642EECCF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A9A98-6898-9171-E7F3-91D85C69B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9E8E07-F181-19F0-220E-61DE3B571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B2AB3-9EC0-CBA1-F677-113A505467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5D5C9F-11AF-CD4C-3C4A-32BDEEBD0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3D22CC-1013-5848-BA68-1E34C631E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2CD40A-047C-42DD-9E39-E4776FB9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C8992A-7FA1-F5DE-8A6E-EEDE7EBFC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868C5-2CD7-C469-9F24-EAE11EFFD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1567C2-959F-C129-AD35-215D66DB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3E3B0-7852-693D-3ED8-073BA537A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D4A81A-8161-D81F-EB13-FDA86934C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92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775E54-5EB0-B2D8-F23F-7DA05FE9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3B5A7-EA8B-7D2F-E5ED-19BF7BAA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AA3D05-7F06-C37F-4DD1-74B2D92F8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59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2C621-73F8-8C1C-B447-96A0953D0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E0E58-64F2-5FC3-4906-AC5F0CDCD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D2856-7A1F-099C-A73F-4E7372096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AAC0E-0DE7-690B-F444-D3278CE8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BB2F44-8DE0-E094-3275-8D91296E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C2AFF-E270-12BE-4A13-E359A41E6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1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509B7-EBE8-4A90-E315-4D40FCACD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FC8458-4C79-777C-C7D6-1BBC20838A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27391F-66A2-D556-F2CB-339333319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262AF6-74E2-27AA-3E32-D20508948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14B41C-E4DB-E599-816F-716E180A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7B089-5A93-8ADD-B42D-3B90388E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0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965A71-1141-F7D4-F6FA-3DE7FCE91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BE420-2F92-35A7-EBA2-580831CFC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5C4D0-CEE5-A22B-140F-CF7119611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2454FB-9FB0-7D42-A824-4646BA10A274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4235C-BA40-6F0A-7E18-49D296B76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C5195-44E1-61B6-695D-8A0A37B40E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1D2CA2-F99E-794D-ABEA-837E73C84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6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E3C30C4-2C01-6CDE-525A-CCBCCCAB6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6367658" cy="2890720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</a:rPr>
              <a:t>Understanding Enterprise: </a:t>
            </a:r>
            <a:br>
              <a:rPr lang="en-GB" sz="5200" dirty="0">
                <a:solidFill>
                  <a:schemeClr val="tx2"/>
                </a:solidFill>
              </a:rPr>
            </a:br>
            <a:endParaRPr lang="en-US" sz="5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47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67826-5804-540D-3BA2-CBD428549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871"/>
            <a:ext cx="4493821" cy="1325563"/>
          </a:xfrm>
        </p:spPr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DF1E1-9657-2245-6BFA-2F3654AC3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/>
              <a:t>The skills you need to be Enterprising.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The skills and knowledge required to run a business.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The importance of a business plan.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How to access help and support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The opportunities and risks within a digital business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How to market your business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Understanding how to manage money in business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How to succeed in deals in business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747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7F64A8-D625-4F61-A290-B499BB62A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28DD2E-F0EC-88CE-0B9B-FA59F7DC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363" y="1671569"/>
            <a:ext cx="5801917" cy="2228760"/>
          </a:xfrm>
        </p:spPr>
        <p:txBody>
          <a:bodyPr anchor="b">
            <a:normAutofit/>
          </a:bodyPr>
          <a:lstStyle/>
          <a:p>
            <a:r>
              <a:rPr lang="en-GB" sz="4000"/>
              <a:t>Assignments</a:t>
            </a:r>
            <a:r>
              <a:rPr lang="en-GB" sz="4000">
                <a:effectLst/>
              </a:rPr>
              <a:t> </a:t>
            </a:r>
            <a:endParaRPr lang="en-US" sz="4000"/>
          </a:p>
        </p:txBody>
      </p:sp>
      <p:pic>
        <p:nvPicPr>
          <p:cNvPr id="7" name="Graphic 6" descr="Onboarding">
            <a:extLst>
              <a:ext uri="{FF2B5EF4-FFF2-40B4-BE49-F238E27FC236}">
                <a16:creationId xmlns:a16="http://schemas.microsoft.com/office/drawing/2014/main" id="{66DDC366-49FE-2201-CC6E-4D7EC5D21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6948" y="2694018"/>
            <a:ext cx="1198532" cy="11985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51A1A-2F18-ED2A-FE61-C97BB133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7364" y="4072044"/>
            <a:ext cx="5801917" cy="2057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/>
              <a:t>Exercises</a:t>
            </a:r>
            <a:r>
              <a:rPr lang="en-GB" sz="2000">
                <a:effectLst/>
              </a:rPr>
              <a:t> </a:t>
            </a:r>
            <a:endParaRPr lang="en-US" sz="2000"/>
          </a:p>
        </p:txBody>
      </p:sp>
      <p:pic>
        <p:nvPicPr>
          <p:cNvPr id="9" name="Graphic 8" descr="Onboarding">
            <a:extLst>
              <a:ext uri="{FF2B5EF4-FFF2-40B4-BE49-F238E27FC236}">
                <a16:creationId xmlns:a16="http://schemas.microsoft.com/office/drawing/2014/main" id="{C425EE03-9176-4E77-8BFD-7B3F4EC18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56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65</Words>
  <Application>Microsoft Macintosh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Office Theme</vt:lpstr>
      <vt:lpstr>Understanding Enterprise:  </vt:lpstr>
      <vt:lpstr>Topics</vt:lpstr>
      <vt:lpstr>Assignments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De Jesus</dc:creator>
  <cp:lastModifiedBy>Alain De Jesus</cp:lastModifiedBy>
  <cp:revision>1</cp:revision>
  <dcterms:created xsi:type="dcterms:W3CDTF">2026-02-01T14:40:34Z</dcterms:created>
  <dcterms:modified xsi:type="dcterms:W3CDTF">2026-02-01T14:47:21Z</dcterms:modified>
</cp:coreProperties>
</file>