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7" d="100"/>
          <a:sy n="107" d="100"/>
        </p:scale>
        <p:origin x="128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941C6B-6FC4-4E17-9ADC-150F9064BF30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2F7C32A7-CB14-40BD-B3E8-F75570891F7A}">
      <dgm:prSet/>
      <dgm:spPr/>
      <dgm:t>
        <a:bodyPr/>
        <a:lstStyle/>
        <a:p>
          <a:r>
            <a:rPr lang="en-GB"/>
            <a:t>Define the relationship among website, website address, Domain Name, web page, and Uniform Resource Locator (URL)</a:t>
          </a:r>
          <a:endParaRPr lang="en-US"/>
        </a:p>
      </dgm:t>
    </dgm:pt>
    <dgm:pt modelId="{E6ED5274-5126-4354-8B25-C8D0AE06D33E}" type="parTrans" cxnId="{3F098C55-4E0E-4190-B0A2-818A19BBC5CE}">
      <dgm:prSet/>
      <dgm:spPr/>
      <dgm:t>
        <a:bodyPr/>
        <a:lstStyle/>
        <a:p>
          <a:endParaRPr lang="en-US"/>
        </a:p>
      </dgm:t>
    </dgm:pt>
    <dgm:pt modelId="{98D1A3B3-3B0D-4CE8-B6EE-7269378F361C}" type="sibTrans" cxnId="{3F098C55-4E0E-4190-B0A2-818A19BBC5CE}">
      <dgm:prSet/>
      <dgm:spPr/>
      <dgm:t>
        <a:bodyPr/>
        <a:lstStyle/>
        <a:p>
          <a:endParaRPr lang="en-US"/>
        </a:p>
      </dgm:t>
    </dgm:pt>
    <dgm:pt modelId="{71CF784A-1960-4FB7-8C41-C1E058EE7328}">
      <dgm:prSet/>
      <dgm:spPr/>
      <dgm:t>
        <a:bodyPr/>
        <a:lstStyle/>
        <a:p>
          <a:r>
            <a:rPr lang="en-GB"/>
            <a:t>Explain how to interpret the parts of an address on the web.</a:t>
          </a:r>
          <a:endParaRPr lang="en-US"/>
        </a:p>
      </dgm:t>
    </dgm:pt>
    <dgm:pt modelId="{2A9C4F7B-3FDA-42E5-A013-855CAF4779AC}" type="parTrans" cxnId="{6427B5DF-5CE3-4036-A736-556905EA72EC}">
      <dgm:prSet/>
      <dgm:spPr/>
      <dgm:t>
        <a:bodyPr/>
        <a:lstStyle/>
        <a:p>
          <a:endParaRPr lang="en-US"/>
        </a:p>
      </dgm:t>
    </dgm:pt>
    <dgm:pt modelId="{2FBF6150-00A5-467C-923E-6CABAFF10CE1}" type="sibTrans" cxnId="{6427B5DF-5CE3-4036-A736-556905EA72EC}">
      <dgm:prSet/>
      <dgm:spPr/>
      <dgm:t>
        <a:bodyPr/>
        <a:lstStyle/>
        <a:p>
          <a:endParaRPr lang="en-US"/>
        </a:p>
      </dgm:t>
    </dgm:pt>
    <dgm:pt modelId="{37925BA1-BBD1-4262-8C6B-4DB6B794156C}">
      <dgm:prSet/>
      <dgm:spPr/>
      <dgm:t>
        <a:bodyPr/>
        <a:lstStyle/>
        <a:p>
          <a:r>
            <a:rPr lang="en-GB"/>
            <a:t>Identify the major components and features of web browser software.</a:t>
          </a:r>
          <a:endParaRPr lang="en-US"/>
        </a:p>
      </dgm:t>
    </dgm:pt>
    <dgm:pt modelId="{5917DDEA-AF82-4FAC-8837-315793058525}" type="parTrans" cxnId="{E153AA5D-2F12-423A-8BC2-266B4192471B}">
      <dgm:prSet/>
      <dgm:spPr/>
      <dgm:t>
        <a:bodyPr/>
        <a:lstStyle/>
        <a:p>
          <a:endParaRPr lang="en-US"/>
        </a:p>
      </dgm:t>
    </dgm:pt>
    <dgm:pt modelId="{F03B0E10-B79E-435E-9DE9-FDD9E81B59CD}" type="sibTrans" cxnId="{E153AA5D-2F12-423A-8BC2-266B4192471B}">
      <dgm:prSet/>
      <dgm:spPr/>
      <dgm:t>
        <a:bodyPr/>
        <a:lstStyle/>
        <a:p>
          <a:endParaRPr lang="en-US"/>
        </a:p>
      </dgm:t>
    </dgm:pt>
    <dgm:pt modelId="{F8FAC053-E35B-4FDD-8EC6-F7E8AC61DFFF}">
      <dgm:prSet/>
      <dgm:spPr/>
      <dgm:t>
        <a:bodyPr/>
        <a:lstStyle/>
        <a:p>
          <a:r>
            <a:rPr lang="en-GB"/>
            <a:t>Describe the differences between directory and true search engines.</a:t>
          </a:r>
          <a:endParaRPr lang="en-US"/>
        </a:p>
      </dgm:t>
    </dgm:pt>
    <dgm:pt modelId="{1BAA8887-C781-466D-BAEB-6E0003CF2B26}" type="parTrans" cxnId="{8EB36C56-E6A0-41D7-A83E-AC1A75A38B69}">
      <dgm:prSet/>
      <dgm:spPr/>
      <dgm:t>
        <a:bodyPr/>
        <a:lstStyle/>
        <a:p>
          <a:endParaRPr lang="en-US"/>
        </a:p>
      </dgm:t>
    </dgm:pt>
    <dgm:pt modelId="{361A4848-EDA5-48CF-A74C-C1AA194802CB}" type="sibTrans" cxnId="{8EB36C56-E6A0-41D7-A83E-AC1A75A38B69}">
      <dgm:prSet/>
      <dgm:spPr/>
      <dgm:t>
        <a:bodyPr/>
        <a:lstStyle/>
        <a:p>
          <a:endParaRPr lang="en-US"/>
        </a:p>
      </dgm:t>
    </dgm:pt>
    <dgm:pt modelId="{9F6CB658-BB93-459E-9573-E807C66DE64E}">
      <dgm:prSet/>
      <dgm:spPr/>
      <dgm:t>
        <a:bodyPr/>
        <a:lstStyle/>
        <a:p>
          <a:r>
            <a:rPr lang="en-GB"/>
            <a:t>Describe the various technologies that make up the internet.</a:t>
          </a:r>
          <a:endParaRPr lang="en-US"/>
        </a:p>
      </dgm:t>
    </dgm:pt>
    <dgm:pt modelId="{C650317B-C287-43DE-81AD-94E2BC498F9D}" type="parTrans" cxnId="{58534041-82E8-4B55-A5A6-C6A64213F868}">
      <dgm:prSet/>
      <dgm:spPr/>
      <dgm:t>
        <a:bodyPr/>
        <a:lstStyle/>
        <a:p>
          <a:endParaRPr lang="en-US"/>
        </a:p>
      </dgm:t>
    </dgm:pt>
    <dgm:pt modelId="{EDABB1F2-0827-481C-A812-621CDDA896C6}" type="sibTrans" cxnId="{58534041-82E8-4B55-A5A6-C6A64213F868}">
      <dgm:prSet/>
      <dgm:spPr/>
      <dgm:t>
        <a:bodyPr/>
        <a:lstStyle/>
        <a:p>
          <a:endParaRPr lang="en-US"/>
        </a:p>
      </dgm:t>
    </dgm:pt>
    <dgm:pt modelId="{207627A6-6900-4877-BD92-7BDC21752F92}">
      <dgm:prSet/>
      <dgm:spPr/>
      <dgm:t>
        <a:bodyPr/>
        <a:lstStyle/>
        <a:p>
          <a:r>
            <a:rPr lang="en-GB"/>
            <a:t>Identify key considerations in choosing an internet service provider (ISP)</a:t>
          </a:r>
          <a:endParaRPr lang="en-US"/>
        </a:p>
      </dgm:t>
    </dgm:pt>
    <dgm:pt modelId="{574E438F-C36B-4443-8C59-FB817A63D5F5}" type="parTrans" cxnId="{4E6D788E-E3D9-427C-886B-8FDCCC0EAB68}">
      <dgm:prSet/>
      <dgm:spPr/>
      <dgm:t>
        <a:bodyPr/>
        <a:lstStyle/>
        <a:p>
          <a:endParaRPr lang="en-US"/>
        </a:p>
      </dgm:t>
    </dgm:pt>
    <dgm:pt modelId="{DE36AA8B-0CF0-43CA-9479-9915F7A33774}" type="sibTrans" cxnId="{4E6D788E-E3D9-427C-886B-8FDCCC0EAB68}">
      <dgm:prSet/>
      <dgm:spPr/>
      <dgm:t>
        <a:bodyPr/>
        <a:lstStyle/>
        <a:p>
          <a:endParaRPr lang="en-US"/>
        </a:p>
      </dgm:t>
    </dgm:pt>
    <dgm:pt modelId="{0E416F2D-D0E8-463A-A683-36FD67029736}">
      <dgm:prSet/>
      <dgm:spPr/>
      <dgm:t>
        <a:bodyPr/>
        <a:lstStyle/>
        <a:p>
          <a:r>
            <a:rPr lang="en-GB"/>
            <a:t>Describe the communications software and telecommunications hardware you need to connect to the internet.</a:t>
          </a:r>
          <a:endParaRPr lang="en-US"/>
        </a:p>
      </dgm:t>
    </dgm:pt>
    <dgm:pt modelId="{1FFF653D-5F99-4C5D-864C-48225310F22F}" type="parTrans" cxnId="{E9BCE2D0-7B79-4F9D-B840-22C670C56413}">
      <dgm:prSet/>
      <dgm:spPr/>
      <dgm:t>
        <a:bodyPr/>
        <a:lstStyle/>
        <a:p>
          <a:endParaRPr lang="en-US"/>
        </a:p>
      </dgm:t>
    </dgm:pt>
    <dgm:pt modelId="{66E21D38-EF8F-4481-B19F-AE55C979BAD3}" type="sibTrans" cxnId="{E9BCE2D0-7B79-4F9D-B840-22C670C56413}">
      <dgm:prSet/>
      <dgm:spPr/>
      <dgm:t>
        <a:bodyPr/>
        <a:lstStyle/>
        <a:p>
          <a:endParaRPr lang="en-US"/>
        </a:p>
      </dgm:t>
    </dgm:pt>
    <dgm:pt modelId="{7D8E9FE9-7A41-3144-B7DE-63050891BB3F}" type="pres">
      <dgm:prSet presAssocID="{9A941C6B-6FC4-4E17-9ADC-150F9064BF30}" presName="Name0" presStyleCnt="0">
        <dgm:presLayoutVars>
          <dgm:dir/>
          <dgm:resizeHandles val="exact"/>
        </dgm:presLayoutVars>
      </dgm:prSet>
      <dgm:spPr/>
    </dgm:pt>
    <dgm:pt modelId="{E71D4944-EAC2-0943-B6DE-0552119EB5B2}" type="pres">
      <dgm:prSet presAssocID="{2F7C32A7-CB14-40BD-B3E8-F75570891F7A}" presName="node" presStyleLbl="node1" presStyleIdx="0" presStyleCnt="7">
        <dgm:presLayoutVars>
          <dgm:bulletEnabled val="1"/>
        </dgm:presLayoutVars>
      </dgm:prSet>
      <dgm:spPr/>
    </dgm:pt>
    <dgm:pt modelId="{C484E7BE-BA81-1943-9443-42349B1CF908}" type="pres">
      <dgm:prSet presAssocID="{98D1A3B3-3B0D-4CE8-B6EE-7269378F361C}" presName="sibTrans" presStyleLbl="sibTrans1D1" presStyleIdx="0" presStyleCnt="6"/>
      <dgm:spPr/>
    </dgm:pt>
    <dgm:pt modelId="{88473096-0181-2F49-A8AB-76793A69709A}" type="pres">
      <dgm:prSet presAssocID="{98D1A3B3-3B0D-4CE8-B6EE-7269378F361C}" presName="connectorText" presStyleLbl="sibTrans1D1" presStyleIdx="0" presStyleCnt="6"/>
      <dgm:spPr/>
    </dgm:pt>
    <dgm:pt modelId="{8F52D432-8922-AD4D-B253-EA85F2239A6C}" type="pres">
      <dgm:prSet presAssocID="{71CF784A-1960-4FB7-8C41-C1E058EE7328}" presName="node" presStyleLbl="node1" presStyleIdx="1" presStyleCnt="7">
        <dgm:presLayoutVars>
          <dgm:bulletEnabled val="1"/>
        </dgm:presLayoutVars>
      </dgm:prSet>
      <dgm:spPr/>
    </dgm:pt>
    <dgm:pt modelId="{186403B9-D62B-1249-A630-3A9B90299647}" type="pres">
      <dgm:prSet presAssocID="{2FBF6150-00A5-467C-923E-6CABAFF10CE1}" presName="sibTrans" presStyleLbl="sibTrans1D1" presStyleIdx="1" presStyleCnt="6"/>
      <dgm:spPr/>
    </dgm:pt>
    <dgm:pt modelId="{9B9B1831-4A45-3A46-85C4-11B4D2857871}" type="pres">
      <dgm:prSet presAssocID="{2FBF6150-00A5-467C-923E-6CABAFF10CE1}" presName="connectorText" presStyleLbl="sibTrans1D1" presStyleIdx="1" presStyleCnt="6"/>
      <dgm:spPr/>
    </dgm:pt>
    <dgm:pt modelId="{46E135E9-7493-DD45-8B14-6B0552B571C6}" type="pres">
      <dgm:prSet presAssocID="{37925BA1-BBD1-4262-8C6B-4DB6B794156C}" presName="node" presStyleLbl="node1" presStyleIdx="2" presStyleCnt="7">
        <dgm:presLayoutVars>
          <dgm:bulletEnabled val="1"/>
        </dgm:presLayoutVars>
      </dgm:prSet>
      <dgm:spPr/>
    </dgm:pt>
    <dgm:pt modelId="{13CEB8A3-27F3-CB48-B86A-03AA39B93139}" type="pres">
      <dgm:prSet presAssocID="{F03B0E10-B79E-435E-9DE9-FDD9E81B59CD}" presName="sibTrans" presStyleLbl="sibTrans1D1" presStyleIdx="2" presStyleCnt="6"/>
      <dgm:spPr/>
    </dgm:pt>
    <dgm:pt modelId="{5BEBB2B9-23A3-0341-82B9-054B3F91D403}" type="pres">
      <dgm:prSet presAssocID="{F03B0E10-B79E-435E-9DE9-FDD9E81B59CD}" presName="connectorText" presStyleLbl="sibTrans1D1" presStyleIdx="2" presStyleCnt="6"/>
      <dgm:spPr/>
    </dgm:pt>
    <dgm:pt modelId="{478CA9B9-6CD6-AB40-A9D7-9D0273705C3A}" type="pres">
      <dgm:prSet presAssocID="{F8FAC053-E35B-4FDD-8EC6-F7E8AC61DFFF}" presName="node" presStyleLbl="node1" presStyleIdx="3" presStyleCnt="7">
        <dgm:presLayoutVars>
          <dgm:bulletEnabled val="1"/>
        </dgm:presLayoutVars>
      </dgm:prSet>
      <dgm:spPr/>
    </dgm:pt>
    <dgm:pt modelId="{60F5D04A-C610-5743-B76C-A468D0832F7D}" type="pres">
      <dgm:prSet presAssocID="{361A4848-EDA5-48CF-A74C-C1AA194802CB}" presName="sibTrans" presStyleLbl="sibTrans1D1" presStyleIdx="3" presStyleCnt="6"/>
      <dgm:spPr/>
    </dgm:pt>
    <dgm:pt modelId="{EEB4847C-B2FB-F147-8699-87C5D93A9BA7}" type="pres">
      <dgm:prSet presAssocID="{361A4848-EDA5-48CF-A74C-C1AA194802CB}" presName="connectorText" presStyleLbl="sibTrans1D1" presStyleIdx="3" presStyleCnt="6"/>
      <dgm:spPr/>
    </dgm:pt>
    <dgm:pt modelId="{B77C9F6E-0ADB-7D45-BA76-455D0E835857}" type="pres">
      <dgm:prSet presAssocID="{9F6CB658-BB93-459E-9573-E807C66DE64E}" presName="node" presStyleLbl="node1" presStyleIdx="4" presStyleCnt="7">
        <dgm:presLayoutVars>
          <dgm:bulletEnabled val="1"/>
        </dgm:presLayoutVars>
      </dgm:prSet>
      <dgm:spPr/>
    </dgm:pt>
    <dgm:pt modelId="{8A9D80A0-A9C9-7147-B216-0DDA00E05A2F}" type="pres">
      <dgm:prSet presAssocID="{EDABB1F2-0827-481C-A812-621CDDA896C6}" presName="sibTrans" presStyleLbl="sibTrans1D1" presStyleIdx="4" presStyleCnt="6"/>
      <dgm:spPr/>
    </dgm:pt>
    <dgm:pt modelId="{54B03A83-3F2A-1D42-935A-7DB075CDA677}" type="pres">
      <dgm:prSet presAssocID="{EDABB1F2-0827-481C-A812-621CDDA896C6}" presName="connectorText" presStyleLbl="sibTrans1D1" presStyleIdx="4" presStyleCnt="6"/>
      <dgm:spPr/>
    </dgm:pt>
    <dgm:pt modelId="{E19B99C3-51A8-1D4A-A0D8-F155AA1A0722}" type="pres">
      <dgm:prSet presAssocID="{207627A6-6900-4877-BD92-7BDC21752F92}" presName="node" presStyleLbl="node1" presStyleIdx="5" presStyleCnt="7">
        <dgm:presLayoutVars>
          <dgm:bulletEnabled val="1"/>
        </dgm:presLayoutVars>
      </dgm:prSet>
      <dgm:spPr/>
    </dgm:pt>
    <dgm:pt modelId="{A01A97D0-1320-AA41-A7AE-D09DF280B485}" type="pres">
      <dgm:prSet presAssocID="{DE36AA8B-0CF0-43CA-9479-9915F7A33774}" presName="sibTrans" presStyleLbl="sibTrans1D1" presStyleIdx="5" presStyleCnt="6"/>
      <dgm:spPr/>
    </dgm:pt>
    <dgm:pt modelId="{C5B78986-1173-C544-B839-5B545B03B5FD}" type="pres">
      <dgm:prSet presAssocID="{DE36AA8B-0CF0-43CA-9479-9915F7A33774}" presName="connectorText" presStyleLbl="sibTrans1D1" presStyleIdx="5" presStyleCnt="6"/>
      <dgm:spPr/>
    </dgm:pt>
    <dgm:pt modelId="{001BD2FF-0E98-5944-8C58-33406A8CCF7F}" type="pres">
      <dgm:prSet presAssocID="{0E416F2D-D0E8-463A-A683-36FD67029736}" presName="node" presStyleLbl="node1" presStyleIdx="6" presStyleCnt="7">
        <dgm:presLayoutVars>
          <dgm:bulletEnabled val="1"/>
        </dgm:presLayoutVars>
      </dgm:prSet>
      <dgm:spPr/>
    </dgm:pt>
  </dgm:ptLst>
  <dgm:cxnLst>
    <dgm:cxn modelId="{641AD908-946D-964A-9A16-54EF2B61AD70}" type="presOf" srcId="{37925BA1-BBD1-4262-8C6B-4DB6B794156C}" destId="{46E135E9-7493-DD45-8B14-6B0552B571C6}" srcOrd="0" destOrd="0" presId="urn:microsoft.com/office/officeart/2016/7/layout/RepeatingBendingProcessNew"/>
    <dgm:cxn modelId="{9134090D-999B-A643-B30B-052EA5AE850C}" type="presOf" srcId="{98D1A3B3-3B0D-4CE8-B6EE-7269378F361C}" destId="{88473096-0181-2F49-A8AB-76793A69709A}" srcOrd="1" destOrd="0" presId="urn:microsoft.com/office/officeart/2016/7/layout/RepeatingBendingProcessNew"/>
    <dgm:cxn modelId="{744A4129-8089-9247-91C0-5034835A49DA}" type="presOf" srcId="{207627A6-6900-4877-BD92-7BDC21752F92}" destId="{E19B99C3-51A8-1D4A-A0D8-F155AA1A0722}" srcOrd="0" destOrd="0" presId="urn:microsoft.com/office/officeart/2016/7/layout/RepeatingBendingProcessNew"/>
    <dgm:cxn modelId="{7C2A0F32-E56D-AB42-9330-58B7058B8791}" type="presOf" srcId="{361A4848-EDA5-48CF-A74C-C1AA194802CB}" destId="{60F5D04A-C610-5743-B76C-A468D0832F7D}" srcOrd="0" destOrd="0" presId="urn:microsoft.com/office/officeart/2016/7/layout/RepeatingBendingProcessNew"/>
    <dgm:cxn modelId="{86F40641-5993-6641-AD31-3E227948226C}" type="presOf" srcId="{EDABB1F2-0827-481C-A812-621CDDA896C6}" destId="{54B03A83-3F2A-1D42-935A-7DB075CDA677}" srcOrd="1" destOrd="0" presId="urn:microsoft.com/office/officeart/2016/7/layout/RepeatingBendingProcessNew"/>
    <dgm:cxn modelId="{58534041-82E8-4B55-A5A6-C6A64213F868}" srcId="{9A941C6B-6FC4-4E17-9ADC-150F9064BF30}" destId="{9F6CB658-BB93-459E-9573-E807C66DE64E}" srcOrd="4" destOrd="0" parTransId="{C650317B-C287-43DE-81AD-94E2BC498F9D}" sibTransId="{EDABB1F2-0827-481C-A812-621CDDA896C6}"/>
    <dgm:cxn modelId="{B9BA4341-CCE4-B24C-BBAD-78272EF778B6}" type="presOf" srcId="{2FBF6150-00A5-467C-923E-6CABAFF10CE1}" destId="{186403B9-D62B-1249-A630-3A9B90299647}" srcOrd="0" destOrd="0" presId="urn:microsoft.com/office/officeart/2016/7/layout/RepeatingBendingProcessNew"/>
    <dgm:cxn modelId="{D3420050-A8B8-0341-90EE-36CD307ABA2C}" type="presOf" srcId="{2FBF6150-00A5-467C-923E-6CABAFF10CE1}" destId="{9B9B1831-4A45-3A46-85C4-11B4D2857871}" srcOrd="1" destOrd="0" presId="urn:microsoft.com/office/officeart/2016/7/layout/RepeatingBendingProcessNew"/>
    <dgm:cxn modelId="{18E4F954-5A42-6347-BAA8-E84FBFA3B3AD}" type="presOf" srcId="{2F7C32A7-CB14-40BD-B3E8-F75570891F7A}" destId="{E71D4944-EAC2-0943-B6DE-0552119EB5B2}" srcOrd="0" destOrd="0" presId="urn:microsoft.com/office/officeart/2016/7/layout/RepeatingBendingProcessNew"/>
    <dgm:cxn modelId="{3F098C55-4E0E-4190-B0A2-818A19BBC5CE}" srcId="{9A941C6B-6FC4-4E17-9ADC-150F9064BF30}" destId="{2F7C32A7-CB14-40BD-B3E8-F75570891F7A}" srcOrd="0" destOrd="0" parTransId="{E6ED5274-5126-4354-8B25-C8D0AE06D33E}" sibTransId="{98D1A3B3-3B0D-4CE8-B6EE-7269378F361C}"/>
    <dgm:cxn modelId="{8EB36C56-E6A0-41D7-A83E-AC1A75A38B69}" srcId="{9A941C6B-6FC4-4E17-9ADC-150F9064BF30}" destId="{F8FAC053-E35B-4FDD-8EC6-F7E8AC61DFFF}" srcOrd="3" destOrd="0" parTransId="{1BAA8887-C781-466D-BAEB-6E0003CF2B26}" sibTransId="{361A4848-EDA5-48CF-A74C-C1AA194802CB}"/>
    <dgm:cxn modelId="{E153AA5D-2F12-423A-8BC2-266B4192471B}" srcId="{9A941C6B-6FC4-4E17-9ADC-150F9064BF30}" destId="{37925BA1-BBD1-4262-8C6B-4DB6B794156C}" srcOrd="2" destOrd="0" parTransId="{5917DDEA-AF82-4FAC-8837-315793058525}" sibTransId="{F03B0E10-B79E-435E-9DE9-FDD9E81B59CD}"/>
    <dgm:cxn modelId="{B3FBAF7F-6331-6D42-8D34-20A639690021}" type="presOf" srcId="{71CF784A-1960-4FB7-8C41-C1E058EE7328}" destId="{8F52D432-8922-AD4D-B253-EA85F2239A6C}" srcOrd="0" destOrd="0" presId="urn:microsoft.com/office/officeart/2016/7/layout/RepeatingBendingProcessNew"/>
    <dgm:cxn modelId="{F79A4F84-761C-CC47-B83C-739DFB843C03}" type="presOf" srcId="{DE36AA8B-0CF0-43CA-9479-9915F7A33774}" destId="{C5B78986-1173-C544-B839-5B545B03B5FD}" srcOrd="1" destOrd="0" presId="urn:microsoft.com/office/officeart/2016/7/layout/RepeatingBendingProcessNew"/>
    <dgm:cxn modelId="{18CC6D8E-BE7E-7848-966D-3C2F6E9FACB4}" type="presOf" srcId="{DE36AA8B-0CF0-43CA-9479-9915F7A33774}" destId="{A01A97D0-1320-AA41-A7AE-D09DF280B485}" srcOrd="0" destOrd="0" presId="urn:microsoft.com/office/officeart/2016/7/layout/RepeatingBendingProcessNew"/>
    <dgm:cxn modelId="{4E6D788E-E3D9-427C-886B-8FDCCC0EAB68}" srcId="{9A941C6B-6FC4-4E17-9ADC-150F9064BF30}" destId="{207627A6-6900-4877-BD92-7BDC21752F92}" srcOrd="5" destOrd="0" parTransId="{574E438F-C36B-4443-8C59-FB817A63D5F5}" sibTransId="{DE36AA8B-0CF0-43CA-9479-9915F7A33774}"/>
    <dgm:cxn modelId="{77EF0B9A-2152-834C-B186-863D2E8B8A9F}" type="presOf" srcId="{9A941C6B-6FC4-4E17-9ADC-150F9064BF30}" destId="{7D8E9FE9-7A41-3144-B7DE-63050891BB3F}" srcOrd="0" destOrd="0" presId="urn:microsoft.com/office/officeart/2016/7/layout/RepeatingBendingProcessNew"/>
    <dgm:cxn modelId="{AA4D989B-0FCD-4A41-BB17-211F59D364EE}" type="presOf" srcId="{9F6CB658-BB93-459E-9573-E807C66DE64E}" destId="{B77C9F6E-0ADB-7D45-BA76-455D0E835857}" srcOrd="0" destOrd="0" presId="urn:microsoft.com/office/officeart/2016/7/layout/RepeatingBendingProcessNew"/>
    <dgm:cxn modelId="{80F2BEB3-71D2-8E42-ACD9-77DDB150FC05}" type="presOf" srcId="{F8FAC053-E35B-4FDD-8EC6-F7E8AC61DFFF}" destId="{478CA9B9-6CD6-AB40-A9D7-9D0273705C3A}" srcOrd="0" destOrd="0" presId="urn:microsoft.com/office/officeart/2016/7/layout/RepeatingBendingProcessNew"/>
    <dgm:cxn modelId="{F86E61B6-4BF4-C74C-BD85-96AEBB0F96A5}" type="presOf" srcId="{F03B0E10-B79E-435E-9DE9-FDD9E81B59CD}" destId="{5BEBB2B9-23A3-0341-82B9-054B3F91D403}" srcOrd="1" destOrd="0" presId="urn:microsoft.com/office/officeart/2016/7/layout/RepeatingBendingProcessNew"/>
    <dgm:cxn modelId="{8757A3BA-C883-5C4B-A1AB-2FFAC5B0F2EA}" type="presOf" srcId="{98D1A3B3-3B0D-4CE8-B6EE-7269378F361C}" destId="{C484E7BE-BA81-1943-9443-42349B1CF908}" srcOrd="0" destOrd="0" presId="urn:microsoft.com/office/officeart/2016/7/layout/RepeatingBendingProcessNew"/>
    <dgm:cxn modelId="{6E95E5BB-0E8D-EC4B-BBC1-79104F25DBE7}" type="presOf" srcId="{EDABB1F2-0827-481C-A812-621CDDA896C6}" destId="{8A9D80A0-A9C9-7147-B216-0DDA00E05A2F}" srcOrd="0" destOrd="0" presId="urn:microsoft.com/office/officeart/2016/7/layout/RepeatingBendingProcessNew"/>
    <dgm:cxn modelId="{709731BD-4321-ED4F-B90C-886F95BF830C}" type="presOf" srcId="{F03B0E10-B79E-435E-9DE9-FDD9E81B59CD}" destId="{13CEB8A3-27F3-CB48-B86A-03AA39B93139}" srcOrd="0" destOrd="0" presId="urn:microsoft.com/office/officeart/2016/7/layout/RepeatingBendingProcessNew"/>
    <dgm:cxn modelId="{E9BCE2D0-7B79-4F9D-B840-22C670C56413}" srcId="{9A941C6B-6FC4-4E17-9ADC-150F9064BF30}" destId="{0E416F2D-D0E8-463A-A683-36FD67029736}" srcOrd="6" destOrd="0" parTransId="{1FFF653D-5F99-4C5D-864C-48225310F22F}" sibTransId="{66E21D38-EF8F-4481-B19F-AE55C979BAD3}"/>
    <dgm:cxn modelId="{6427B5DF-5CE3-4036-A736-556905EA72EC}" srcId="{9A941C6B-6FC4-4E17-9ADC-150F9064BF30}" destId="{71CF784A-1960-4FB7-8C41-C1E058EE7328}" srcOrd="1" destOrd="0" parTransId="{2A9C4F7B-3FDA-42E5-A013-855CAF4779AC}" sibTransId="{2FBF6150-00A5-467C-923E-6CABAFF10CE1}"/>
    <dgm:cxn modelId="{041A2AE4-66CD-BF40-9612-B39F49BB23A1}" type="presOf" srcId="{361A4848-EDA5-48CF-A74C-C1AA194802CB}" destId="{EEB4847C-B2FB-F147-8699-87C5D93A9BA7}" srcOrd="1" destOrd="0" presId="urn:microsoft.com/office/officeart/2016/7/layout/RepeatingBendingProcessNew"/>
    <dgm:cxn modelId="{C76388F8-08A8-7C47-BEA7-6F654185DF3B}" type="presOf" srcId="{0E416F2D-D0E8-463A-A683-36FD67029736}" destId="{001BD2FF-0E98-5944-8C58-33406A8CCF7F}" srcOrd="0" destOrd="0" presId="urn:microsoft.com/office/officeart/2016/7/layout/RepeatingBendingProcessNew"/>
    <dgm:cxn modelId="{A7160250-64D8-7F4A-B5AE-263CC5C2523E}" type="presParOf" srcId="{7D8E9FE9-7A41-3144-B7DE-63050891BB3F}" destId="{E71D4944-EAC2-0943-B6DE-0552119EB5B2}" srcOrd="0" destOrd="0" presId="urn:microsoft.com/office/officeart/2016/7/layout/RepeatingBendingProcessNew"/>
    <dgm:cxn modelId="{70411A85-4393-6241-8B16-083F5D1CF9E2}" type="presParOf" srcId="{7D8E9FE9-7A41-3144-B7DE-63050891BB3F}" destId="{C484E7BE-BA81-1943-9443-42349B1CF908}" srcOrd="1" destOrd="0" presId="urn:microsoft.com/office/officeart/2016/7/layout/RepeatingBendingProcessNew"/>
    <dgm:cxn modelId="{10E85D7C-2BE0-C746-BC0B-0017769489C4}" type="presParOf" srcId="{C484E7BE-BA81-1943-9443-42349B1CF908}" destId="{88473096-0181-2F49-A8AB-76793A69709A}" srcOrd="0" destOrd="0" presId="urn:microsoft.com/office/officeart/2016/7/layout/RepeatingBendingProcessNew"/>
    <dgm:cxn modelId="{71872AF4-E69F-EE45-932D-E02CC4DA9E83}" type="presParOf" srcId="{7D8E9FE9-7A41-3144-B7DE-63050891BB3F}" destId="{8F52D432-8922-AD4D-B253-EA85F2239A6C}" srcOrd="2" destOrd="0" presId="urn:microsoft.com/office/officeart/2016/7/layout/RepeatingBendingProcessNew"/>
    <dgm:cxn modelId="{D14F7AF9-E201-EA46-96AD-73B79C397ACF}" type="presParOf" srcId="{7D8E9FE9-7A41-3144-B7DE-63050891BB3F}" destId="{186403B9-D62B-1249-A630-3A9B90299647}" srcOrd="3" destOrd="0" presId="urn:microsoft.com/office/officeart/2016/7/layout/RepeatingBendingProcessNew"/>
    <dgm:cxn modelId="{BD4991C1-054C-6B4A-BAC0-5A07BFDF1889}" type="presParOf" srcId="{186403B9-D62B-1249-A630-3A9B90299647}" destId="{9B9B1831-4A45-3A46-85C4-11B4D2857871}" srcOrd="0" destOrd="0" presId="urn:microsoft.com/office/officeart/2016/7/layout/RepeatingBendingProcessNew"/>
    <dgm:cxn modelId="{40CE5939-DA43-484C-980E-0E60AA812A5B}" type="presParOf" srcId="{7D8E9FE9-7A41-3144-B7DE-63050891BB3F}" destId="{46E135E9-7493-DD45-8B14-6B0552B571C6}" srcOrd="4" destOrd="0" presId="urn:microsoft.com/office/officeart/2016/7/layout/RepeatingBendingProcessNew"/>
    <dgm:cxn modelId="{6880A7B3-8B5D-4A45-9DE5-AB17690B45F3}" type="presParOf" srcId="{7D8E9FE9-7A41-3144-B7DE-63050891BB3F}" destId="{13CEB8A3-27F3-CB48-B86A-03AA39B93139}" srcOrd="5" destOrd="0" presId="urn:microsoft.com/office/officeart/2016/7/layout/RepeatingBendingProcessNew"/>
    <dgm:cxn modelId="{67CC428A-E3FF-A243-A3C1-552974B959D9}" type="presParOf" srcId="{13CEB8A3-27F3-CB48-B86A-03AA39B93139}" destId="{5BEBB2B9-23A3-0341-82B9-054B3F91D403}" srcOrd="0" destOrd="0" presId="urn:microsoft.com/office/officeart/2016/7/layout/RepeatingBendingProcessNew"/>
    <dgm:cxn modelId="{ECD9E2A8-78BC-3B41-891E-BBF28F1CC124}" type="presParOf" srcId="{7D8E9FE9-7A41-3144-B7DE-63050891BB3F}" destId="{478CA9B9-6CD6-AB40-A9D7-9D0273705C3A}" srcOrd="6" destOrd="0" presId="urn:microsoft.com/office/officeart/2016/7/layout/RepeatingBendingProcessNew"/>
    <dgm:cxn modelId="{C844C809-AA86-F848-8273-9256525CCDEA}" type="presParOf" srcId="{7D8E9FE9-7A41-3144-B7DE-63050891BB3F}" destId="{60F5D04A-C610-5743-B76C-A468D0832F7D}" srcOrd="7" destOrd="0" presId="urn:microsoft.com/office/officeart/2016/7/layout/RepeatingBendingProcessNew"/>
    <dgm:cxn modelId="{2F263F0D-7321-2344-9FF1-DE6B97FDA814}" type="presParOf" srcId="{60F5D04A-C610-5743-B76C-A468D0832F7D}" destId="{EEB4847C-B2FB-F147-8699-87C5D93A9BA7}" srcOrd="0" destOrd="0" presId="urn:microsoft.com/office/officeart/2016/7/layout/RepeatingBendingProcessNew"/>
    <dgm:cxn modelId="{51A6554A-AA2E-F34C-B3E1-DAB078FE22C8}" type="presParOf" srcId="{7D8E9FE9-7A41-3144-B7DE-63050891BB3F}" destId="{B77C9F6E-0ADB-7D45-BA76-455D0E835857}" srcOrd="8" destOrd="0" presId="urn:microsoft.com/office/officeart/2016/7/layout/RepeatingBendingProcessNew"/>
    <dgm:cxn modelId="{70AE5EA2-F535-8D4F-9A76-601160AE2C84}" type="presParOf" srcId="{7D8E9FE9-7A41-3144-B7DE-63050891BB3F}" destId="{8A9D80A0-A9C9-7147-B216-0DDA00E05A2F}" srcOrd="9" destOrd="0" presId="urn:microsoft.com/office/officeart/2016/7/layout/RepeatingBendingProcessNew"/>
    <dgm:cxn modelId="{B2EAC2F0-64A0-AB48-9022-B957C85CC4F4}" type="presParOf" srcId="{8A9D80A0-A9C9-7147-B216-0DDA00E05A2F}" destId="{54B03A83-3F2A-1D42-935A-7DB075CDA677}" srcOrd="0" destOrd="0" presId="urn:microsoft.com/office/officeart/2016/7/layout/RepeatingBendingProcessNew"/>
    <dgm:cxn modelId="{7062BEBE-4E00-8346-8D33-53D606AD47E6}" type="presParOf" srcId="{7D8E9FE9-7A41-3144-B7DE-63050891BB3F}" destId="{E19B99C3-51A8-1D4A-A0D8-F155AA1A0722}" srcOrd="10" destOrd="0" presId="urn:microsoft.com/office/officeart/2016/7/layout/RepeatingBendingProcessNew"/>
    <dgm:cxn modelId="{38AA45B3-888C-0143-B4FE-097F0B03B4BB}" type="presParOf" srcId="{7D8E9FE9-7A41-3144-B7DE-63050891BB3F}" destId="{A01A97D0-1320-AA41-A7AE-D09DF280B485}" srcOrd="11" destOrd="0" presId="urn:microsoft.com/office/officeart/2016/7/layout/RepeatingBendingProcessNew"/>
    <dgm:cxn modelId="{EB1C6A79-E59A-1243-9B81-85B000C71E2D}" type="presParOf" srcId="{A01A97D0-1320-AA41-A7AE-D09DF280B485}" destId="{C5B78986-1173-C544-B839-5B545B03B5FD}" srcOrd="0" destOrd="0" presId="urn:microsoft.com/office/officeart/2016/7/layout/RepeatingBendingProcessNew"/>
    <dgm:cxn modelId="{708F253A-AECA-D340-B49E-A303F7DF73E8}" type="presParOf" srcId="{7D8E9FE9-7A41-3144-B7DE-63050891BB3F}" destId="{001BD2FF-0E98-5944-8C58-33406A8CCF7F}" srcOrd="1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84E7BE-BA81-1943-9443-42349B1CF908}">
      <dsp:nvSpPr>
        <dsp:cNvPr id="0" name=""/>
        <dsp:cNvSpPr/>
      </dsp:nvSpPr>
      <dsp:spPr>
        <a:xfrm>
          <a:off x="3844680" y="704936"/>
          <a:ext cx="5427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2746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01720" y="747789"/>
        <a:ext cx="28667" cy="5733"/>
      </dsp:txXfrm>
    </dsp:sp>
    <dsp:sp modelId="{E71D4944-EAC2-0943-B6DE-0552119EB5B2}">
      <dsp:nvSpPr>
        <dsp:cNvPr id="0" name=""/>
        <dsp:cNvSpPr/>
      </dsp:nvSpPr>
      <dsp:spPr>
        <a:xfrm>
          <a:off x="1353670" y="2813"/>
          <a:ext cx="2492810" cy="149568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2150" tIns="128218" rIns="122150" bIns="12821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Define the relationship among website, website address, Domain Name, web page, and Uniform Resource Locator (URL)</a:t>
          </a:r>
          <a:endParaRPr lang="en-US" sz="1400" kern="1200"/>
        </a:p>
      </dsp:txBody>
      <dsp:txXfrm>
        <a:off x="1353670" y="2813"/>
        <a:ext cx="2492810" cy="1495686"/>
      </dsp:txXfrm>
    </dsp:sp>
    <dsp:sp modelId="{186403B9-D62B-1249-A630-3A9B90299647}">
      <dsp:nvSpPr>
        <dsp:cNvPr id="0" name=""/>
        <dsp:cNvSpPr/>
      </dsp:nvSpPr>
      <dsp:spPr>
        <a:xfrm>
          <a:off x="6910837" y="704936"/>
          <a:ext cx="5427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2746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167876" y="747789"/>
        <a:ext cx="28667" cy="5733"/>
      </dsp:txXfrm>
    </dsp:sp>
    <dsp:sp modelId="{8F52D432-8922-AD4D-B253-EA85F2239A6C}">
      <dsp:nvSpPr>
        <dsp:cNvPr id="0" name=""/>
        <dsp:cNvSpPr/>
      </dsp:nvSpPr>
      <dsp:spPr>
        <a:xfrm>
          <a:off x="4419826" y="2813"/>
          <a:ext cx="2492810" cy="149568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2150" tIns="128218" rIns="122150" bIns="12821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Explain how to interpret the parts of an address on the web.</a:t>
          </a:r>
          <a:endParaRPr lang="en-US" sz="1400" kern="1200"/>
        </a:p>
      </dsp:txBody>
      <dsp:txXfrm>
        <a:off x="4419826" y="2813"/>
        <a:ext cx="2492810" cy="1495686"/>
      </dsp:txXfrm>
    </dsp:sp>
    <dsp:sp modelId="{13CEB8A3-27F3-CB48-B86A-03AA39B93139}">
      <dsp:nvSpPr>
        <dsp:cNvPr id="0" name=""/>
        <dsp:cNvSpPr/>
      </dsp:nvSpPr>
      <dsp:spPr>
        <a:xfrm>
          <a:off x="2600075" y="1496699"/>
          <a:ext cx="6132312" cy="542746"/>
        </a:xfrm>
        <a:custGeom>
          <a:avLst/>
          <a:gdLst/>
          <a:ahLst/>
          <a:cxnLst/>
          <a:rect l="0" t="0" r="0" b="0"/>
          <a:pathLst>
            <a:path>
              <a:moveTo>
                <a:pt x="6132312" y="0"/>
              </a:moveTo>
              <a:lnTo>
                <a:pt x="6132312" y="288473"/>
              </a:lnTo>
              <a:lnTo>
                <a:pt x="0" y="288473"/>
              </a:lnTo>
              <a:lnTo>
                <a:pt x="0" y="542746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12255" y="1765205"/>
        <a:ext cx="307952" cy="5733"/>
      </dsp:txXfrm>
    </dsp:sp>
    <dsp:sp modelId="{46E135E9-7493-DD45-8B14-6B0552B571C6}">
      <dsp:nvSpPr>
        <dsp:cNvPr id="0" name=""/>
        <dsp:cNvSpPr/>
      </dsp:nvSpPr>
      <dsp:spPr>
        <a:xfrm>
          <a:off x="7485983" y="2813"/>
          <a:ext cx="2492810" cy="149568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2150" tIns="128218" rIns="122150" bIns="12821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Identify the major components and features of web browser software.</a:t>
          </a:r>
          <a:endParaRPr lang="en-US" sz="1400" kern="1200"/>
        </a:p>
      </dsp:txBody>
      <dsp:txXfrm>
        <a:off x="7485983" y="2813"/>
        <a:ext cx="2492810" cy="1495686"/>
      </dsp:txXfrm>
    </dsp:sp>
    <dsp:sp modelId="{60F5D04A-C610-5743-B76C-A468D0832F7D}">
      <dsp:nvSpPr>
        <dsp:cNvPr id="0" name=""/>
        <dsp:cNvSpPr/>
      </dsp:nvSpPr>
      <dsp:spPr>
        <a:xfrm>
          <a:off x="3844680" y="2773968"/>
          <a:ext cx="5427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2746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01720" y="2816821"/>
        <a:ext cx="28667" cy="5733"/>
      </dsp:txXfrm>
    </dsp:sp>
    <dsp:sp modelId="{478CA9B9-6CD6-AB40-A9D7-9D0273705C3A}">
      <dsp:nvSpPr>
        <dsp:cNvPr id="0" name=""/>
        <dsp:cNvSpPr/>
      </dsp:nvSpPr>
      <dsp:spPr>
        <a:xfrm>
          <a:off x="1353670" y="2071845"/>
          <a:ext cx="2492810" cy="149568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2150" tIns="128218" rIns="122150" bIns="12821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Describe the differences between directory and true search engines.</a:t>
          </a:r>
          <a:endParaRPr lang="en-US" sz="1400" kern="1200"/>
        </a:p>
      </dsp:txBody>
      <dsp:txXfrm>
        <a:off x="1353670" y="2071845"/>
        <a:ext cx="2492810" cy="1495686"/>
      </dsp:txXfrm>
    </dsp:sp>
    <dsp:sp modelId="{8A9D80A0-A9C9-7147-B216-0DDA00E05A2F}">
      <dsp:nvSpPr>
        <dsp:cNvPr id="0" name=""/>
        <dsp:cNvSpPr/>
      </dsp:nvSpPr>
      <dsp:spPr>
        <a:xfrm>
          <a:off x="6910837" y="2773968"/>
          <a:ext cx="5427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2746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167876" y="2816821"/>
        <a:ext cx="28667" cy="5733"/>
      </dsp:txXfrm>
    </dsp:sp>
    <dsp:sp modelId="{B77C9F6E-0ADB-7D45-BA76-455D0E835857}">
      <dsp:nvSpPr>
        <dsp:cNvPr id="0" name=""/>
        <dsp:cNvSpPr/>
      </dsp:nvSpPr>
      <dsp:spPr>
        <a:xfrm>
          <a:off x="4419826" y="2071845"/>
          <a:ext cx="2492810" cy="149568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2150" tIns="128218" rIns="122150" bIns="12821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Describe the various technologies that make up the internet.</a:t>
          </a:r>
          <a:endParaRPr lang="en-US" sz="1400" kern="1200"/>
        </a:p>
      </dsp:txBody>
      <dsp:txXfrm>
        <a:off x="4419826" y="2071845"/>
        <a:ext cx="2492810" cy="1495686"/>
      </dsp:txXfrm>
    </dsp:sp>
    <dsp:sp modelId="{A01A97D0-1320-AA41-A7AE-D09DF280B485}">
      <dsp:nvSpPr>
        <dsp:cNvPr id="0" name=""/>
        <dsp:cNvSpPr/>
      </dsp:nvSpPr>
      <dsp:spPr>
        <a:xfrm>
          <a:off x="2600075" y="3565731"/>
          <a:ext cx="6132312" cy="542746"/>
        </a:xfrm>
        <a:custGeom>
          <a:avLst/>
          <a:gdLst/>
          <a:ahLst/>
          <a:cxnLst/>
          <a:rect l="0" t="0" r="0" b="0"/>
          <a:pathLst>
            <a:path>
              <a:moveTo>
                <a:pt x="6132312" y="0"/>
              </a:moveTo>
              <a:lnTo>
                <a:pt x="6132312" y="288473"/>
              </a:lnTo>
              <a:lnTo>
                <a:pt x="0" y="288473"/>
              </a:lnTo>
              <a:lnTo>
                <a:pt x="0" y="542746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12255" y="3834237"/>
        <a:ext cx="307952" cy="5733"/>
      </dsp:txXfrm>
    </dsp:sp>
    <dsp:sp modelId="{E19B99C3-51A8-1D4A-A0D8-F155AA1A0722}">
      <dsp:nvSpPr>
        <dsp:cNvPr id="0" name=""/>
        <dsp:cNvSpPr/>
      </dsp:nvSpPr>
      <dsp:spPr>
        <a:xfrm>
          <a:off x="7485983" y="2071845"/>
          <a:ext cx="2492810" cy="149568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2150" tIns="128218" rIns="122150" bIns="12821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Identify key considerations in choosing an internet service provider (ISP)</a:t>
          </a:r>
          <a:endParaRPr lang="en-US" sz="1400" kern="1200"/>
        </a:p>
      </dsp:txBody>
      <dsp:txXfrm>
        <a:off x="7485983" y="2071845"/>
        <a:ext cx="2492810" cy="1495686"/>
      </dsp:txXfrm>
    </dsp:sp>
    <dsp:sp modelId="{001BD2FF-0E98-5944-8C58-33406A8CCF7F}">
      <dsp:nvSpPr>
        <dsp:cNvPr id="0" name=""/>
        <dsp:cNvSpPr/>
      </dsp:nvSpPr>
      <dsp:spPr>
        <a:xfrm>
          <a:off x="1353670" y="4140877"/>
          <a:ext cx="2492810" cy="149568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2150" tIns="128218" rIns="122150" bIns="12821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Describe the communications software and telecommunications hardware you need to connect to the internet.</a:t>
          </a:r>
          <a:endParaRPr lang="en-US" sz="1400" kern="1200"/>
        </a:p>
      </dsp:txBody>
      <dsp:txXfrm>
        <a:off x="1353670" y="4140877"/>
        <a:ext cx="2492810" cy="14956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BA9A0-BF90-CF41-BB69-97BB08A96D18}" type="datetimeFigureOut">
              <a:rPr lang="en-US" smtClean="0"/>
              <a:t>1/31/26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A083D-3658-4941-8319-B1D9B89C9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6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Digital Media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A083D-3658-4941-8319-B1D9B89C90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12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Digital Media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A083D-3658-4941-8319-B1D9B89C907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98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Digital Media </a:t>
            </a:r>
            <a:r>
              <a:rPr lang="en-US" dirty="0" err="1"/>
              <a:t>Desidn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A083D-3658-4941-8319-B1D9B89C907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47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Digital Media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A083D-3658-4941-8319-B1D9B89C90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43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5276088"/>
            <a:ext cx="11347704" cy="78638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4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980176"/>
            <a:ext cx="11347704" cy="53035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F9A648C8-0436-6FAF-8B52-BA15EFB5F9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2901" y="343038"/>
            <a:ext cx="11506200" cy="4792766"/>
          </a:xfrm>
          <a:custGeom>
            <a:avLst/>
            <a:gdLst>
              <a:gd name="connsiteX0" fmla="*/ 292023 w 11506200"/>
              <a:gd name="connsiteY0" fmla="*/ 0 h 4792766"/>
              <a:gd name="connsiteX1" fmla="*/ 11214177 w 11506200"/>
              <a:gd name="connsiteY1" fmla="*/ 0 h 4792766"/>
              <a:gd name="connsiteX2" fmla="*/ 11506200 w 11506200"/>
              <a:gd name="connsiteY2" fmla="*/ 292023 h 4792766"/>
              <a:gd name="connsiteX3" fmla="*/ 11506200 w 11506200"/>
              <a:gd name="connsiteY3" fmla="*/ 4500743 h 4792766"/>
              <a:gd name="connsiteX4" fmla="*/ 11214177 w 11506200"/>
              <a:gd name="connsiteY4" fmla="*/ 4792766 h 4792766"/>
              <a:gd name="connsiteX5" fmla="*/ 292023 w 11506200"/>
              <a:gd name="connsiteY5" fmla="*/ 4792766 h 4792766"/>
              <a:gd name="connsiteX6" fmla="*/ 0 w 11506200"/>
              <a:gd name="connsiteY6" fmla="*/ 4500743 h 4792766"/>
              <a:gd name="connsiteX7" fmla="*/ 0 w 11506200"/>
              <a:gd name="connsiteY7" fmla="*/ 292023 h 4792766"/>
              <a:gd name="connsiteX8" fmla="*/ 292023 w 11506200"/>
              <a:gd name="connsiteY8" fmla="*/ 0 h 4792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6200" h="4792766">
                <a:moveTo>
                  <a:pt x="292023" y="0"/>
                </a:moveTo>
                <a:lnTo>
                  <a:pt x="11214177" y="0"/>
                </a:lnTo>
                <a:cubicBezTo>
                  <a:pt x="11375457" y="0"/>
                  <a:pt x="11506200" y="130743"/>
                  <a:pt x="11506200" y="292023"/>
                </a:cubicBezTo>
                <a:lnTo>
                  <a:pt x="11506200" y="4500743"/>
                </a:lnTo>
                <a:cubicBezTo>
                  <a:pt x="11506200" y="4662023"/>
                  <a:pt x="11375457" y="4792766"/>
                  <a:pt x="11214177" y="4792766"/>
                </a:cubicBezTo>
                <a:lnTo>
                  <a:pt x="292023" y="4792766"/>
                </a:lnTo>
                <a:cubicBezTo>
                  <a:pt x="130743" y="4792766"/>
                  <a:pt x="0" y="4662023"/>
                  <a:pt x="0" y="4500743"/>
                </a:cubicBezTo>
                <a:lnTo>
                  <a:pt x="0" y="292023"/>
                </a:lnTo>
                <a:cubicBezTo>
                  <a:pt x="0" y="130743"/>
                  <a:pt x="130743" y="0"/>
                  <a:pt x="292023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519672"/>
            <a:ext cx="349431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6CD91AB5-8D64-469B-81DF-A26B406D2B54}" type="datetime1">
              <a:rPr lang="en-US" smtClean="0"/>
              <a:t>1/31/26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519672"/>
            <a:ext cx="280540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519672"/>
            <a:ext cx="42920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52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045952" cy="1828800"/>
          </a:xfrm>
        </p:spPr>
        <p:txBody>
          <a:bodyPr anchor="t">
            <a:normAutofit/>
          </a:bodyPr>
          <a:lstStyle>
            <a:lvl1pPr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98464" y="2423160"/>
            <a:ext cx="5486400" cy="3886200"/>
          </a:xfr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Font typeface="+mj-lt"/>
              <a:buAutoNum type="arabicPeriod"/>
              <a:defRPr lang="en-US" dirty="0"/>
            </a:lvl1pPr>
            <a:lvl2pPr marL="571500" indent="-342900">
              <a:buFont typeface="+mj-lt"/>
              <a:buAutoNum type="arabicPeriod"/>
              <a:defRPr lang="en-US" dirty="0"/>
            </a:lvl2pPr>
            <a:lvl3pPr marL="800100" indent="-342900">
              <a:buFont typeface="+mj-lt"/>
              <a:buAutoNum type="arabicPeriod"/>
              <a:defRPr lang="en-US" dirty="0"/>
            </a:lvl3pPr>
            <a:lvl4pPr>
              <a:buFont typeface="+mj-lt"/>
              <a:buAutoNum type="arabicPeriod"/>
              <a:defRPr lang="en-US" dirty="0"/>
            </a:lvl4pPr>
            <a:lvl5pPr>
              <a:buFont typeface="+mj-lt"/>
              <a:buAutoNum type="arabicPeriod"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B0C55-2E11-4E7F-9EF8-868B07C6C42C}" type="datetime1">
              <a:rPr lang="en-US" smtClean="0"/>
              <a:t>1/31/26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432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384" y="1012952"/>
            <a:ext cx="4023360" cy="16367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FE8E4848-C9F6-6844-AB1C-C4F0E8A472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42901" y="345109"/>
            <a:ext cx="6714969" cy="6163508"/>
          </a:xfrm>
          <a:custGeom>
            <a:avLst/>
            <a:gdLst>
              <a:gd name="connsiteX0" fmla="*/ 281857 w 6714969"/>
              <a:gd name="connsiteY0" fmla="*/ 0 h 6163508"/>
              <a:gd name="connsiteX1" fmla="*/ 6433112 w 6714969"/>
              <a:gd name="connsiteY1" fmla="*/ 0 h 6163508"/>
              <a:gd name="connsiteX2" fmla="*/ 6714969 w 6714969"/>
              <a:gd name="connsiteY2" fmla="*/ 281857 h 6163508"/>
              <a:gd name="connsiteX3" fmla="*/ 6714969 w 6714969"/>
              <a:gd name="connsiteY3" fmla="*/ 5881651 h 6163508"/>
              <a:gd name="connsiteX4" fmla="*/ 6433112 w 6714969"/>
              <a:gd name="connsiteY4" fmla="*/ 6163508 h 6163508"/>
              <a:gd name="connsiteX5" fmla="*/ 281857 w 6714969"/>
              <a:gd name="connsiteY5" fmla="*/ 6163508 h 6163508"/>
              <a:gd name="connsiteX6" fmla="*/ 0 w 6714969"/>
              <a:gd name="connsiteY6" fmla="*/ 5881651 h 6163508"/>
              <a:gd name="connsiteX7" fmla="*/ 0 w 6714969"/>
              <a:gd name="connsiteY7" fmla="*/ 281857 h 6163508"/>
              <a:gd name="connsiteX8" fmla="*/ 281857 w 6714969"/>
              <a:gd name="connsiteY8" fmla="*/ 0 h 6163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14969" h="6163508">
                <a:moveTo>
                  <a:pt x="281857" y="0"/>
                </a:moveTo>
                <a:lnTo>
                  <a:pt x="6433112" y="0"/>
                </a:lnTo>
                <a:cubicBezTo>
                  <a:pt x="6588777" y="0"/>
                  <a:pt x="6714969" y="126192"/>
                  <a:pt x="6714969" y="281857"/>
                </a:cubicBezTo>
                <a:lnTo>
                  <a:pt x="6714969" y="5881651"/>
                </a:lnTo>
                <a:cubicBezTo>
                  <a:pt x="6714969" y="6037316"/>
                  <a:pt x="6588777" y="6163508"/>
                  <a:pt x="6433112" y="6163508"/>
                </a:cubicBezTo>
                <a:lnTo>
                  <a:pt x="281857" y="6163508"/>
                </a:lnTo>
                <a:cubicBezTo>
                  <a:pt x="126192" y="6163508"/>
                  <a:pt x="0" y="6037316"/>
                  <a:pt x="0" y="5881651"/>
                </a:cubicBezTo>
                <a:lnTo>
                  <a:pt x="0" y="281857"/>
                </a:lnTo>
                <a:cubicBezTo>
                  <a:pt x="0" y="126192"/>
                  <a:pt x="126192" y="0"/>
                  <a:pt x="281857" y="0"/>
                </a:cubicBezTo>
                <a:close/>
              </a:path>
            </a:pathLst>
          </a:custGeom>
          <a:blipFill dpi="0" rotWithShape="1">
            <a:blip r:embed="rId2">
              <a:alphaModFix amt="65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44384" y="2896616"/>
            <a:ext cx="4023360" cy="3364992"/>
          </a:xfr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 typeface="+mj-lt"/>
              <a:buAutoNum type="arabicPeriod"/>
              <a:defRPr lang="en-US" dirty="0"/>
            </a:lvl1pPr>
            <a:lvl2pPr marL="571500" indent="-342900">
              <a:buFont typeface="+mj-lt"/>
              <a:buAutoNum type="arabicPeriod"/>
              <a:defRPr lang="en-US" dirty="0"/>
            </a:lvl2pPr>
            <a:lvl3pPr marL="800100" indent="-342900">
              <a:buFont typeface="+mj-lt"/>
              <a:buAutoNum type="arabicPeriod"/>
              <a:defRPr lang="en-US" dirty="0"/>
            </a:lvl3pPr>
            <a:lvl4pPr>
              <a:buFont typeface="+mj-lt"/>
              <a:buAutoNum type="arabicPeriod"/>
              <a:defRPr lang="en-US" dirty="0"/>
            </a:lvl4pPr>
            <a:lvl5pPr>
              <a:buFont typeface="+mj-lt"/>
              <a:buAutoNum type="arabicPeriod"/>
              <a:defRPr lang="en-US" dirty="0"/>
            </a:lvl5pPr>
          </a:lstStyle>
          <a:p>
            <a:pPr marL="228600" lvl="0" indent="-228600"/>
            <a:r>
              <a:rPr lang="en-US" dirty="0"/>
              <a:t>Click to edit Master text styles</a:t>
            </a:r>
          </a:p>
          <a:p>
            <a:pPr marL="228600" lvl="1" indent="-228600"/>
            <a:r>
              <a:rPr lang="en-US" dirty="0"/>
              <a:t>Second level</a:t>
            </a:r>
          </a:p>
          <a:p>
            <a:pPr marL="228600" lvl="2" indent="-228600"/>
            <a:r>
              <a:rPr lang="en-US" dirty="0"/>
              <a:t>Third level</a:t>
            </a:r>
          </a:p>
          <a:p>
            <a:pPr marL="228600" lvl="3" indent="-228600"/>
            <a:r>
              <a:rPr lang="en-US" dirty="0"/>
              <a:t>Fourth level</a:t>
            </a:r>
          </a:p>
          <a:p>
            <a:pPr marL="228600" lvl="4" indent="-228600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9FCAD-E19B-4A0F-866E-979EDEC4B525}" type="datetime1">
              <a:rPr lang="en-US" smtClean="0"/>
              <a:t>1/31/26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914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2478024"/>
            <a:ext cx="4325112" cy="2454796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478024"/>
            <a:ext cx="4325112" cy="24597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4A14-E3E2-4038-B0C4-0EC5ECBDA17A}" type="datetime1">
              <a:rPr lang="en-US" smtClean="0"/>
              <a:t>1/31/26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008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2039112"/>
            <a:ext cx="3813048" cy="353872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2039112"/>
            <a:ext cx="5047488" cy="353872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1396-E7F4-44BB-B3C1-CAADE8EE1BCB}" type="datetime1">
              <a:rPr lang="en-US" smtClean="0"/>
              <a:t>1/31/26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05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600200"/>
            <a:ext cx="4142232" cy="46360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1600200"/>
            <a:ext cx="5788152" cy="463600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03B70-0873-4F91-B20E-188F8FCBC95A}" type="datetime1">
              <a:rPr lang="en-US" smtClean="0"/>
              <a:t>1/31/26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88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40080"/>
            <a:ext cx="4032504" cy="3621024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640080"/>
            <a:ext cx="5971032" cy="572414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1211-1BBF-43C8-98F1-415153382D43}" type="datetime1">
              <a:rPr lang="en-US" smtClean="0"/>
              <a:t>1/31/26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572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40080"/>
            <a:ext cx="3493008" cy="362102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5696" y="640080"/>
            <a:ext cx="7159752" cy="57197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C37F1-4FE0-40C5-A1CC-AC65E60D9E3F}" type="datetime1">
              <a:rPr lang="en-US" smtClean="0"/>
              <a:t>1/31/26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73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0408" y="548640"/>
            <a:ext cx="6035040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F226A48-373B-47E6-1E90-9892366CC9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2900" y="342900"/>
            <a:ext cx="4501152" cy="6172200"/>
          </a:xfrm>
          <a:custGeom>
            <a:avLst/>
            <a:gdLst>
              <a:gd name="connsiteX0" fmla="*/ 332635 w 4501152"/>
              <a:gd name="connsiteY0" fmla="*/ 0 h 6172200"/>
              <a:gd name="connsiteX1" fmla="*/ 4168517 w 4501152"/>
              <a:gd name="connsiteY1" fmla="*/ 0 h 6172200"/>
              <a:gd name="connsiteX2" fmla="*/ 4501152 w 4501152"/>
              <a:gd name="connsiteY2" fmla="*/ 331423 h 6172200"/>
              <a:gd name="connsiteX3" fmla="*/ 4501152 w 4501152"/>
              <a:gd name="connsiteY3" fmla="*/ 5840778 h 6172200"/>
              <a:gd name="connsiteX4" fmla="*/ 4168517 w 4501152"/>
              <a:gd name="connsiteY4" fmla="*/ 6172200 h 6172200"/>
              <a:gd name="connsiteX5" fmla="*/ 332635 w 4501152"/>
              <a:gd name="connsiteY5" fmla="*/ 6172200 h 6172200"/>
              <a:gd name="connsiteX6" fmla="*/ 0 w 4501152"/>
              <a:gd name="connsiteY6" fmla="*/ 5840778 h 6172200"/>
              <a:gd name="connsiteX7" fmla="*/ 0 w 4501152"/>
              <a:gd name="connsiteY7" fmla="*/ 331423 h 6172200"/>
              <a:gd name="connsiteX8" fmla="*/ 332635 w 4501152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01152" h="6172200">
                <a:moveTo>
                  <a:pt x="332635" y="0"/>
                </a:moveTo>
                <a:lnTo>
                  <a:pt x="4168517" y="0"/>
                </a:lnTo>
                <a:cubicBezTo>
                  <a:pt x="4352226" y="0"/>
                  <a:pt x="4501152" y="148383"/>
                  <a:pt x="4501152" y="331423"/>
                </a:cubicBezTo>
                <a:lnTo>
                  <a:pt x="4501152" y="5840778"/>
                </a:lnTo>
                <a:cubicBezTo>
                  <a:pt x="4501152" y="6023817"/>
                  <a:pt x="4352226" y="6172200"/>
                  <a:pt x="4168517" y="6172200"/>
                </a:cubicBezTo>
                <a:lnTo>
                  <a:pt x="332635" y="6172200"/>
                </a:lnTo>
                <a:cubicBezTo>
                  <a:pt x="148926" y="6172200"/>
                  <a:pt x="0" y="6023817"/>
                  <a:pt x="0" y="5840778"/>
                </a:cubicBezTo>
                <a:lnTo>
                  <a:pt x="0" y="331423"/>
                </a:lnTo>
                <a:cubicBezTo>
                  <a:pt x="0" y="148383"/>
                  <a:pt x="148926" y="0"/>
                  <a:pt x="332635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50408" y="1828800"/>
            <a:ext cx="6035040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B0F37310-2C84-4F72-97F3-ED5E52F7A674}" type="datetime1">
              <a:rPr lang="en-US" smtClean="0"/>
              <a:t>1/31/26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022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48640"/>
            <a:ext cx="6135624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1828800"/>
            <a:ext cx="6135624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373D-8BEF-4D11-A85D-4ADD8461D8CF}" type="datetime1">
              <a:rPr lang="en-US" smtClean="0"/>
              <a:t>1/31/26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F11DC52-D1FD-A255-1A04-7A15A9DE3C8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53304" y="352327"/>
            <a:ext cx="4495799" cy="6172200"/>
          </a:xfrm>
          <a:custGeom>
            <a:avLst/>
            <a:gdLst>
              <a:gd name="connsiteX0" fmla="*/ 293171 w 4495799"/>
              <a:gd name="connsiteY0" fmla="*/ 0 h 6172200"/>
              <a:gd name="connsiteX1" fmla="*/ 4202628 w 4495799"/>
              <a:gd name="connsiteY1" fmla="*/ 0 h 6172200"/>
              <a:gd name="connsiteX2" fmla="*/ 4495799 w 4495799"/>
              <a:gd name="connsiteY2" fmla="*/ 293171 h 6172200"/>
              <a:gd name="connsiteX3" fmla="*/ 4495799 w 4495799"/>
              <a:gd name="connsiteY3" fmla="*/ 5879029 h 6172200"/>
              <a:gd name="connsiteX4" fmla="*/ 4202628 w 4495799"/>
              <a:gd name="connsiteY4" fmla="*/ 6172200 h 6172200"/>
              <a:gd name="connsiteX5" fmla="*/ 293171 w 4495799"/>
              <a:gd name="connsiteY5" fmla="*/ 6172200 h 6172200"/>
              <a:gd name="connsiteX6" fmla="*/ 0 w 4495799"/>
              <a:gd name="connsiteY6" fmla="*/ 5879029 h 6172200"/>
              <a:gd name="connsiteX7" fmla="*/ 0 w 4495799"/>
              <a:gd name="connsiteY7" fmla="*/ 293171 h 6172200"/>
              <a:gd name="connsiteX8" fmla="*/ 293171 w 4495799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95799" h="6172200">
                <a:moveTo>
                  <a:pt x="293171" y="0"/>
                </a:moveTo>
                <a:lnTo>
                  <a:pt x="4202628" y="0"/>
                </a:lnTo>
                <a:cubicBezTo>
                  <a:pt x="4364542" y="0"/>
                  <a:pt x="4495799" y="131257"/>
                  <a:pt x="4495799" y="293171"/>
                </a:cubicBezTo>
                <a:lnTo>
                  <a:pt x="4495799" y="5879029"/>
                </a:lnTo>
                <a:cubicBezTo>
                  <a:pt x="4495799" y="6040943"/>
                  <a:pt x="4364542" y="6172200"/>
                  <a:pt x="4202628" y="6172200"/>
                </a:cubicBezTo>
                <a:lnTo>
                  <a:pt x="293171" y="6172200"/>
                </a:lnTo>
                <a:cubicBezTo>
                  <a:pt x="131257" y="6172200"/>
                  <a:pt x="0" y="6040943"/>
                  <a:pt x="0" y="5879029"/>
                </a:cubicBezTo>
                <a:lnTo>
                  <a:pt x="0" y="293171"/>
                </a:lnTo>
                <a:cubicBezTo>
                  <a:pt x="0" y="131257"/>
                  <a:pt x="131257" y="0"/>
                  <a:pt x="293171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90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076" y="320040"/>
            <a:ext cx="6766560" cy="93268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539F8C7-DD74-7177-C2DA-02533B6576F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9373" y="344424"/>
            <a:ext cx="3808553" cy="6172200"/>
          </a:xfrm>
          <a:custGeom>
            <a:avLst/>
            <a:gdLst>
              <a:gd name="connsiteX0" fmla="*/ 292116 w 3808553"/>
              <a:gd name="connsiteY0" fmla="*/ 0 h 6172200"/>
              <a:gd name="connsiteX1" fmla="*/ 3516437 w 3808553"/>
              <a:gd name="connsiteY1" fmla="*/ 0 h 6172200"/>
              <a:gd name="connsiteX2" fmla="*/ 3808553 w 3808553"/>
              <a:gd name="connsiteY2" fmla="*/ 292116 h 6172200"/>
              <a:gd name="connsiteX3" fmla="*/ 3808553 w 3808553"/>
              <a:gd name="connsiteY3" fmla="*/ 5880084 h 6172200"/>
              <a:gd name="connsiteX4" fmla="*/ 3516437 w 3808553"/>
              <a:gd name="connsiteY4" fmla="*/ 6172200 h 6172200"/>
              <a:gd name="connsiteX5" fmla="*/ 292116 w 3808553"/>
              <a:gd name="connsiteY5" fmla="*/ 6172200 h 6172200"/>
              <a:gd name="connsiteX6" fmla="*/ 0 w 3808553"/>
              <a:gd name="connsiteY6" fmla="*/ 5880084 h 6172200"/>
              <a:gd name="connsiteX7" fmla="*/ 0 w 3808553"/>
              <a:gd name="connsiteY7" fmla="*/ 292116 h 6172200"/>
              <a:gd name="connsiteX8" fmla="*/ 292116 w 3808553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8553" h="6172200">
                <a:moveTo>
                  <a:pt x="292116" y="0"/>
                </a:moveTo>
                <a:lnTo>
                  <a:pt x="3516437" y="0"/>
                </a:lnTo>
                <a:cubicBezTo>
                  <a:pt x="3677768" y="0"/>
                  <a:pt x="3808553" y="130785"/>
                  <a:pt x="3808553" y="292116"/>
                </a:cubicBezTo>
                <a:lnTo>
                  <a:pt x="3808553" y="5880084"/>
                </a:lnTo>
                <a:cubicBezTo>
                  <a:pt x="3808553" y="6041415"/>
                  <a:pt x="3677768" y="6172200"/>
                  <a:pt x="3516437" y="6172200"/>
                </a:cubicBezTo>
                <a:lnTo>
                  <a:pt x="292116" y="6172200"/>
                </a:lnTo>
                <a:cubicBezTo>
                  <a:pt x="130785" y="6172200"/>
                  <a:pt x="0" y="6041415"/>
                  <a:pt x="0" y="5880084"/>
                </a:cubicBezTo>
                <a:lnTo>
                  <a:pt x="0" y="292116"/>
                </a:lnTo>
                <a:cubicBezTo>
                  <a:pt x="0" y="130785"/>
                  <a:pt x="130785" y="0"/>
                  <a:pt x="29211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20076" y="1380744"/>
            <a:ext cx="6766560" cy="4983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04D0A65-74B1-4258-9347-517577BEF7B0}" type="datetime1">
              <a:rPr lang="en-US" smtClean="0"/>
              <a:t>1/31/26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031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6B54-ED46-4036-80F8-E8EFB102CB24}" type="datetime1">
              <a:rPr lang="en-US" smtClean="0"/>
              <a:t>1/31/26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780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320040"/>
            <a:ext cx="685800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1380744"/>
            <a:ext cx="685800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0591-709C-49DC-8FE0-9F32B5969F72}" type="datetime1">
              <a:rPr lang="en-US" smtClean="0"/>
              <a:t>1/31/26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6FEEE5C-15B3-8386-23D3-B6B236C668F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46768" y="344424"/>
            <a:ext cx="3808553" cy="6172200"/>
          </a:xfrm>
          <a:custGeom>
            <a:avLst/>
            <a:gdLst>
              <a:gd name="connsiteX0" fmla="*/ 292116 w 3808553"/>
              <a:gd name="connsiteY0" fmla="*/ 0 h 6172200"/>
              <a:gd name="connsiteX1" fmla="*/ 3516437 w 3808553"/>
              <a:gd name="connsiteY1" fmla="*/ 0 h 6172200"/>
              <a:gd name="connsiteX2" fmla="*/ 3808553 w 3808553"/>
              <a:gd name="connsiteY2" fmla="*/ 292116 h 6172200"/>
              <a:gd name="connsiteX3" fmla="*/ 3808553 w 3808553"/>
              <a:gd name="connsiteY3" fmla="*/ 5880084 h 6172200"/>
              <a:gd name="connsiteX4" fmla="*/ 3516437 w 3808553"/>
              <a:gd name="connsiteY4" fmla="*/ 6172200 h 6172200"/>
              <a:gd name="connsiteX5" fmla="*/ 292116 w 3808553"/>
              <a:gd name="connsiteY5" fmla="*/ 6172200 h 6172200"/>
              <a:gd name="connsiteX6" fmla="*/ 0 w 3808553"/>
              <a:gd name="connsiteY6" fmla="*/ 5880084 h 6172200"/>
              <a:gd name="connsiteX7" fmla="*/ 0 w 3808553"/>
              <a:gd name="connsiteY7" fmla="*/ 292116 h 6172200"/>
              <a:gd name="connsiteX8" fmla="*/ 292116 w 3808553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8553" h="6172200">
                <a:moveTo>
                  <a:pt x="292116" y="0"/>
                </a:moveTo>
                <a:lnTo>
                  <a:pt x="3516437" y="0"/>
                </a:lnTo>
                <a:cubicBezTo>
                  <a:pt x="3677768" y="0"/>
                  <a:pt x="3808553" y="130785"/>
                  <a:pt x="3808553" y="292116"/>
                </a:cubicBezTo>
                <a:lnTo>
                  <a:pt x="3808553" y="5880084"/>
                </a:lnTo>
                <a:cubicBezTo>
                  <a:pt x="3808553" y="6041415"/>
                  <a:pt x="3677768" y="6172200"/>
                  <a:pt x="3516437" y="6172200"/>
                </a:cubicBezTo>
                <a:lnTo>
                  <a:pt x="292116" y="6172200"/>
                </a:lnTo>
                <a:cubicBezTo>
                  <a:pt x="130785" y="6172200"/>
                  <a:pt x="0" y="6041415"/>
                  <a:pt x="0" y="5880084"/>
                </a:cubicBezTo>
                <a:lnTo>
                  <a:pt x="0" y="292116"/>
                </a:lnTo>
                <a:cubicBezTo>
                  <a:pt x="0" y="130785"/>
                  <a:pt x="130785" y="0"/>
                  <a:pt x="29211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0425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328" y="601755"/>
            <a:ext cx="4389120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281557-D8C5-3666-A17C-BD66A5F9C04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1522" y="342902"/>
            <a:ext cx="6249778" cy="6172343"/>
          </a:xfrm>
          <a:custGeom>
            <a:avLst/>
            <a:gdLst>
              <a:gd name="connsiteX0" fmla="*/ 258473 w 6249778"/>
              <a:gd name="connsiteY0" fmla="*/ 0 h 6172343"/>
              <a:gd name="connsiteX1" fmla="*/ 5991306 w 6249778"/>
              <a:gd name="connsiteY1" fmla="*/ 0 h 6172343"/>
              <a:gd name="connsiteX2" fmla="*/ 6249778 w 6249778"/>
              <a:gd name="connsiteY2" fmla="*/ 257942 h 6172343"/>
              <a:gd name="connsiteX3" fmla="*/ 6249778 w 6249778"/>
              <a:gd name="connsiteY3" fmla="*/ 5914401 h 6172343"/>
              <a:gd name="connsiteX4" fmla="*/ 5991306 w 6249778"/>
              <a:gd name="connsiteY4" fmla="*/ 6172343 h 6172343"/>
              <a:gd name="connsiteX5" fmla="*/ 258473 w 6249778"/>
              <a:gd name="connsiteY5" fmla="*/ 6172343 h 6172343"/>
              <a:gd name="connsiteX6" fmla="*/ 0 w 6249778"/>
              <a:gd name="connsiteY6" fmla="*/ 5914401 h 6172343"/>
              <a:gd name="connsiteX7" fmla="*/ 0 w 6249778"/>
              <a:gd name="connsiteY7" fmla="*/ 257942 h 6172343"/>
              <a:gd name="connsiteX8" fmla="*/ 258473 w 6249778"/>
              <a:gd name="connsiteY8" fmla="*/ 0 h 617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9778" h="6172343">
                <a:moveTo>
                  <a:pt x="258473" y="0"/>
                </a:moveTo>
                <a:lnTo>
                  <a:pt x="5991306" y="0"/>
                </a:lnTo>
                <a:cubicBezTo>
                  <a:pt x="6134057" y="0"/>
                  <a:pt x="6249778" y="115484"/>
                  <a:pt x="6249778" y="257942"/>
                </a:cubicBezTo>
                <a:lnTo>
                  <a:pt x="6249778" y="5914401"/>
                </a:lnTo>
                <a:cubicBezTo>
                  <a:pt x="6249778" y="6056859"/>
                  <a:pt x="6134057" y="6172343"/>
                  <a:pt x="5991306" y="6172343"/>
                </a:cubicBezTo>
                <a:lnTo>
                  <a:pt x="258473" y="6172343"/>
                </a:lnTo>
                <a:cubicBezTo>
                  <a:pt x="115722" y="6172343"/>
                  <a:pt x="0" y="6056859"/>
                  <a:pt x="0" y="5914401"/>
                </a:cubicBezTo>
                <a:lnTo>
                  <a:pt x="0" y="257942"/>
                </a:lnTo>
                <a:cubicBezTo>
                  <a:pt x="0" y="115484"/>
                  <a:pt x="115722" y="0"/>
                  <a:pt x="258473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96328" y="2276856"/>
            <a:ext cx="438912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53D0D37D-152B-44E6-AB8F-60E41FE679D7}" type="datetime1">
              <a:rPr lang="en-US" smtClean="0"/>
              <a:t>1/31/26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470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4480560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7" y="2276856"/>
            <a:ext cx="448056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FD62D-5EED-4798-9EBA-B6E1A9B98072}" type="datetime1">
              <a:rPr lang="en-US" smtClean="0"/>
              <a:t>1/31/26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0846273-A5CB-BDCB-C625-903F863EC30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37594" y="342900"/>
            <a:ext cx="6111507" cy="6172338"/>
          </a:xfrm>
          <a:custGeom>
            <a:avLst/>
            <a:gdLst>
              <a:gd name="connsiteX0" fmla="*/ 269395 w 6111507"/>
              <a:gd name="connsiteY0" fmla="*/ 0 h 6172338"/>
              <a:gd name="connsiteX1" fmla="*/ 5842112 w 6111507"/>
              <a:gd name="connsiteY1" fmla="*/ 0 h 6172338"/>
              <a:gd name="connsiteX2" fmla="*/ 6111507 w 6111507"/>
              <a:gd name="connsiteY2" fmla="*/ 268145 h 6172338"/>
              <a:gd name="connsiteX3" fmla="*/ 6111507 w 6111507"/>
              <a:gd name="connsiteY3" fmla="*/ 5904194 h 6172338"/>
              <a:gd name="connsiteX4" fmla="*/ 5842112 w 6111507"/>
              <a:gd name="connsiteY4" fmla="*/ 6172338 h 6172338"/>
              <a:gd name="connsiteX5" fmla="*/ 269395 w 6111507"/>
              <a:gd name="connsiteY5" fmla="*/ 6172338 h 6172338"/>
              <a:gd name="connsiteX6" fmla="*/ 0 w 6111507"/>
              <a:gd name="connsiteY6" fmla="*/ 5904194 h 6172338"/>
              <a:gd name="connsiteX7" fmla="*/ 0 w 6111507"/>
              <a:gd name="connsiteY7" fmla="*/ 268145 h 6172338"/>
              <a:gd name="connsiteX8" fmla="*/ 269395 w 6111507"/>
              <a:gd name="connsiteY8" fmla="*/ 0 h 617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1507" h="6172338">
                <a:moveTo>
                  <a:pt x="269395" y="0"/>
                </a:moveTo>
                <a:lnTo>
                  <a:pt x="5842112" y="0"/>
                </a:lnTo>
                <a:cubicBezTo>
                  <a:pt x="5990895" y="0"/>
                  <a:pt x="6111507" y="120052"/>
                  <a:pt x="6111507" y="268145"/>
                </a:cubicBezTo>
                <a:lnTo>
                  <a:pt x="6111507" y="5904194"/>
                </a:lnTo>
                <a:cubicBezTo>
                  <a:pt x="6111507" y="6052286"/>
                  <a:pt x="5990895" y="6172338"/>
                  <a:pt x="5842112" y="6172338"/>
                </a:cubicBezTo>
                <a:lnTo>
                  <a:pt x="269395" y="6172338"/>
                </a:lnTo>
                <a:cubicBezTo>
                  <a:pt x="120612" y="6172338"/>
                  <a:pt x="0" y="6052286"/>
                  <a:pt x="0" y="5904194"/>
                </a:cubicBezTo>
                <a:lnTo>
                  <a:pt x="0" y="268145"/>
                </a:lnTo>
                <a:cubicBezTo>
                  <a:pt x="0" y="120052"/>
                  <a:pt x="120612" y="0"/>
                  <a:pt x="269395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3585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328" y="320040"/>
            <a:ext cx="438912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281557-D8C5-3666-A17C-BD66A5F9C04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1522" y="342902"/>
            <a:ext cx="6249778" cy="6172343"/>
          </a:xfrm>
          <a:custGeom>
            <a:avLst/>
            <a:gdLst>
              <a:gd name="connsiteX0" fmla="*/ 258473 w 6249778"/>
              <a:gd name="connsiteY0" fmla="*/ 0 h 6172343"/>
              <a:gd name="connsiteX1" fmla="*/ 5991306 w 6249778"/>
              <a:gd name="connsiteY1" fmla="*/ 0 h 6172343"/>
              <a:gd name="connsiteX2" fmla="*/ 6249778 w 6249778"/>
              <a:gd name="connsiteY2" fmla="*/ 257942 h 6172343"/>
              <a:gd name="connsiteX3" fmla="*/ 6249778 w 6249778"/>
              <a:gd name="connsiteY3" fmla="*/ 5914401 h 6172343"/>
              <a:gd name="connsiteX4" fmla="*/ 5991306 w 6249778"/>
              <a:gd name="connsiteY4" fmla="*/ 6172343 h 6172343"/>
              <a:gd name="connsiteX5" fmla="*/ 258473 w 6249778"/>
              <a:gd name="connsiteY5" fmla="*/ 6172343 h 6172343"/>
              <a:gd name="connsiteX6" fmla="*/ 0 w 6249778"/>
              <a:gd name="connsiteY6" fmla="*/ 5914401 h 6172343"/>
              <a:gd name="connsiteX7" fmla="*/ 0 w 6249778"/>
              <a:gd name="connsiteY7" fmla="*/ 257942 h 6172343"/>
              <a:gd name="connsiteX8" fmla="*/ 258473 w 6249778"/>
              <a:gd name="connsiteY8" fmla="*/ 0 h 617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9778" h="6172343">
                <a:moveTo>
                  <a:pt x="258473" y="0"/>
                </a:moveTo>
                <a:lnTo>
                  <a:pt x="5991306" y="0"/>
                </a:lnTo>
                <a:cubicBezTo>
                  <a:pt x="6134057" y="0"/>
                  <a:pt x="6249778" y="115484"/>
                  <a:pt x="6249778" y="257942"/>
                </a:cubicBezTo>
                <a:lnTo>
                  <a:pt x="6249778" y="5914401"/>
                </a:lnTo>
                <a:cubicBezTo>
                  <a:pt x="6249778" y="6056859"/>
                  <a:pt x="6134057" y="6172343"/>
                  <a:pt x="5991306" y="6172343"/>
                </a:cubicBezTo>
                <a:lnTo>
                  <a:pt x="258473" y="6172343"/>
                </a:lnTo>
                <a:cubicBezTo>
                  <a:pt x="115722" y="6172343"/>
                  <a:pt x="0" y="6056859"/>
                  <a:pt x="0" y="5914401"/>
                </a:cubicBezTo>
                <a:lnTo>
                  <a:pt x="0" y="257942"/>
                </a:lnTo>
                <a:cubicBezTo>
                  <a:pt x="0" y="115484"/>
                  <a:pt x="115722" y="0"/>
                  <a:pt x="258473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96328" y="1380744"/>
            <a:ext cx="438912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6FCFE97D-4F8B-4270-9223-9617008B9FA3}" type="datetime1">
              <a:rPr lang="en-US" smtClean="0"/>
              <a:t>1/31/26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835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320040"/>
            <a:ext cx="4573413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6" y="1380744"/>
            <a:ext cx="4573413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B1D5C-1F84-4585-9043-549E87BD77AE}" type="datetime1">
              <a:rPr lang="en-US" smtClean="0"/>
              <a:t>1/31/26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0846273-A5CB-BDCB-C625-903F863EC30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37594" y="342900"/>
            <a:ext cx="6111507" cy="6172338"/>
          </a:xfrm>
          <a:custGeom>
            <a:avLst/>
            <a:gdLst>
              <a:gd name="connsiteX0" fmla="*/ 269395 w 6111507"/>
              <a:gd name="connsiteY0" fmla="*/ 0 h 6172338"/>
              <a:gd name="connsiteX1" fmla="*/ 5842112 w 6111507"/>
              <a:gd name="connsiteY1" fmla="*/ 0 h 6172338"/>
              <a:gd name="connsiteX2" fmla="*/ 6111507 w 6111507"/>
              <a:gd name="connsiteY2" fmla="*/ 268145 h 6172338"/>
              <a:gd name="connsiteX3" fmla="*/ 6111507 w 6111507"/>
              <a:gd name="connsiteY3" fmla="*/ 5904194 h 6172338"/>
              <a:gd name="connsiteX4" fmla="*/ 5842112 w 6111507"/>
              <a:gd name="connsiteY4" fmla="*/ 6172338 h 6172338"/>
              <a:gd name="connsiteX5" fmla="*/ 269395 w 6111507"/>
              <a:gd name="connsiteY5" fmla="*/ 6172338 h 6172338"/>
              <a:gd name="connsiteX6" fmla="*/ 0 w 6111507"/>
              <a:gd name="connsiteY6" fmla="*/ 5904194 h 6172338"/>
              <a:gd name="connsiteX7" fmla="*/ 0 w 6111507"/>
              <a:gd name="connsiteY7" fmla="*/ 268145 h 6172338"/>
              <a:gd name="connsiteX8" fmla="*/ 269395 w 6111507"/>
              <a:gd name="connsiteY8" fmla="*/ 0 h 617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1507" h="6172338">
                <a:moveTo>
                  <a:pt x="269395" y="0"/>
                </a:moveTo>
                <a:lnTo>
                  <a:pt x="5842112" y="0"/>
                </a:lnTo>
                <a:cubicBezTo>
                  <a:pt x="5990895" y="0"/>
                  <a:pt x="6111507" y="120052"/>
                  <a:pt x="6111507" y="268145"/>
                </a:cubicBezTo>
                <a:lnTo>
                  <a:pt x="6111507" y="5904194"/>
                </a:lnTo>
                <a:cubicBezTo>
                  <a:pt x="6111507" y="6052286"/>
                  <a:pt x="5990895" y="6172338"/>
                  <a:pt x="5842112" y="6172338"/>
                </a:cubicBezTo>
                <a:lnTo>
                  <a:pt x="269395" y="6172338"/>
                </a:lnTo>
                <a:cubicBezTo>
                  <a:pt x="120612" y="6172338"/>
                  <a:pt x="0" y="6052286"/>
                  <a:pt x="0" y="5904194"/>
                </a:cubicBezTo>
                <a:lnTo>
                  <a:pt x="0" y="268145"/>
                </a:lnTo>
                <a:cubicBezTo>
                  <a:pt x="0" y="120052"/>
                  <a:pt x="120612" y="0"/>
                  <a:pt x="269395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6367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040" y="603504"/>
            <a:ext cx="3401568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B0EC94-28E6-D665-7491-10A308B0B42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2900" y="342901"/>
            <a:ext cx="7391400" cy="6172200"/>
          </a:xfrm>
          <a:custGeom>
            <a:avLst/>
            <a:gdLst>
              <a:gd name="connsiteX0" fmla="*/ 267246 w 7391400"/>
              <a:gd name="connsiteY0" fmla="*/ 0 h 6172200"/>
              <a:gd name="connsiteX1" fmla="*/ 7124155 w 7391400"/>
              <a:gd name="connsiteY1" fmla="*/ 0 h 6172200"/>
              <a:gd name="connsiteX2" fmla="*/ 7391400 w 7391400"/>
              <a:gd name="connsiteY2" fmla="*/ 266886 h 6172200"/>
              <a:gd name="connsiteX3" fmla="*/ 7391400 w 7391400"/>
              <a:gd name="connsiteY3" fmla="*/ 5905314 h 6172200"/>
              <a:gd name="connsiteX4" fmla="*/ 7124155 w 7391400"/>
              <a:gd name="connsiteY4" fmla="*/ 6172200 h 6172200"/>
              <a:gd name="connsiteX5" fmla="*/ 267246 w 7391400"/>
              <a:gd name="connsiteY5" fmla="*/ 6172200 h 6172200"/>
              <a:gd name="connsiteX6" fmla="*/ 0 w 7391400"/>
              <a:gd name="connsiteY6" fmla="*/ 5905314 h 6172200"/>
              <a:gd name="connsiteX7" fmla="*/ 0 w 7391400"/>
              <a:gd name="connsiteY7" fmla="*/ 266886 h 6172200"/>
              <a:gd name="connsiteX8" fmla="*/ 267246 w 7391400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1400" h="6172200">
                <a:moveTo>
                  <a:pt x="267246" y="0"/>
                </a:moveTo>
                <a:lnTo>
                  <a:pt x="7124155" y="0"/>
                </a:lnTo>
                <a:cubicBezTo>
                  <a:pt x="7271750" y="0"/>
                  <a:pt x="7391400" y="119489"/>
                  <a:pt x="7391400" y="266886"/>
                </a:cubicBezTo>
                <a:lnTo>
                  <a:pt x="7391400" y="5905314"/>
                </a:lnTo>
                <a:cubicBezTo>
                  <a:pt x="7391400" y="6052711"/>
                  <a:pt x="7271750" y="6172200"/>
                  <a:pt x="7124155" y="6172200"/>
                </a:cubicBezTo>
                <a:lnTo>
                  <a:pt x="267246" y="6172200"/>
                </a:lnTo>
                <a:cubicBezTo>
                  <a:pt x="119650" y="6172200"/>
                  <a:pt x="0" y="6052711"/>
                  <a:pt x="0" y="5905314"/>
                </a:cubicBezTo>
                <a:lnTo>
                  <a:pt x="0" y="266886"/>
                </a:lnTo>
                <a:cubicBezTo>
                  <a:pt x="0" y="119489"/>
                  <a:pt x="119650" y="0"/>
                  <a:pt x="26724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21040" y="2276856"/>
            <a:ext cx="3401568" cy="404164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71EB90F8-5A2D-4795-872B-662FE96339B2}" type="datetime1">
              <a:rPr lang="en-US" smtClean="0"/>
              <a:t>1/31/26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968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3401568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B0EC94-28E6-D665-7491-10A308B0B42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02843" y="342901"/>
            <a:ext cx="7346257" cy="6172200"/>
          </a:xfrm>
          <a:custGeom>
            <a:avLst/>
            <a:gdLst>
              <a:gd name="connsiteX0" fmla="*/ 267246 w 7391400"/>
              <a:gd name="connsiteY0" fmla="*/ 0 h 6172200"/>
              <a:gd name="connsiteX1" fmla="*/ 7124155 w 7391400"/>
              <a:gd name="connsiteY1" fmla="*/ 0 h 6172200"/>
              <a:gd name="connsiteX2" fmla="*/ 7391400 w 7391400"/>
              <a:gd name="connsiteY2" fmla="*/ 266886 h 6172200"/>
              <a:gd name="connsiteX3" fmla="*/ 7391400 w 7391400"/>
              <a:gd name="connsiteY3" fmla="*/ 5905314 h 6172200"/>
              <a:gd name="connsiteX4" fmla="*/ 7124155 w 7391400"/>
              <a:gd name="connsiteY4" fmla="*/ 6172200 h 6172200"/>
              <a:gd name="connsiteX5" fmla="*/ 267246 w 7391400"/>
              <a:gd name="connsiteY5" fmla="*/ 6172200 h 6172200"/>
              <a:gd name="connsiteX6" fmla="*/ 0 w 7391400"/>
              <a:gd name="connsiteY6" fmla="*/ 5905314 h 6172200"/>
              <a:gd name="connsiteX7" fmla="*/ 0 w 7391400"/>
              <a:gd name="connsiteY7" fmla="*/ 266886 h 6172200"/>
              <a:gd name="connsiteX8" fmla="*/ 267246 w 7391400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1400" h="6172200">
                <a:moveTo>
                  <a:pt x="267246" y="0"/>
                </a:moveTo>
                <a:lnTo>
                  <a:pt x="7124155" y="0"/>
                </a:lnTo>
                <a:cubicBezTo>
                  <a:pt x="7271750" y="0"/>
                  <a:pt x="7391400" y="119489"/>
                  <a:pt x="7391400" y="266886"/>
                </a:cubicBezTo>
                <a:lnTo>
                  <a:pt x="7391400" y="5905314"/>
                </a:lnTo>
                <a:cubicBezTo>
                  <a:pt x="7391400" y="6052711"/>
                  <a:pt x="7271750" y="6172200"/>
                  <a:pt x="7124155" y="6172200"/>
                </a:cubicBezTo>
                <a:lnTo>
                  <a:pt x="267246" y="6172200"/>
                </a:lnTo>
                <a:cubicBezTo>
                  <a:pt x="119650" y="6172200"/>
                  <a:pt x="0" y="6052711"/>
                  <a:pt x="0" y="5905314"/>
                </a:cubicBezTo>
                <a:lnTo>
                  <a:pt x="0" y="266886"/>
                </a:lnTo>
                <a:cubicBezTo>
                  <a:pt x="0" y="119489"/>
                  <a:pt x="119650" y="0"/>
                  <a:pt x="26724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2276856"/>
            <a:ext cx="3401568" cy="404164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9A22F9C2-5647-4E58-BE9B-A16834D13FE3}" type="datetime1">
              <a:rPr lang="en-US" smtClean="0"/>
              <a:t>1/31/26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2748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1896" y="1078992"/>
            <a:ext cx="3273552" cy="194767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B0EC94-28E6-D665-7491-10A308B0B42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2900" y="342901"/>
            <a:ext cx="7391400" cy="6172200"/>
          </a:xfrm>
          <a:custGeom>
            <a:avLst/>
            <a:gdLst>
              <a:gd name="connsiteX0" fmla="*/ 267246 w 7391400"/>
              <a:gd name="connsiteY0" fmla="*/ 0 h 6172200"/>
              <a:gd name="connsiteX1" fmla="*/ 7124155 w 7391400"/>
              <a:gd name="connsiteY1" fmla="*/ 0 h 6172200"/>
              <a:gd name="connsiteX2" fmla="*/ 7391400 w 7391400"/>
              <a:gd name="connsiteY2" fmla="*/ 266886 h 6172200"/>
              <a:gd name="connsiteX3" fmla="*/ 7391400 w 7391400"/>
              <a:gd name="connsiteY3" fmla="*/ 5905314 h 6172200"/>
              <a:gd name="connsiteX4" fmla="*/ 7124155 w 7391400"/>
              <a:gd name="connsiteY4" fmla="*/ 6172200 h 6172200"/>
              <a:gd name="connsiteX5" fmla="*/ 267246 w 7391400"/>
              <a:gd name="connsiteY5" fmla="*/ 6172200 h 6172200"/>
              <a:gd name="connsiteX6" fmla="*/ 0 w 7391400"/>
              <a:gd name="connsiteY6" fmla="*/ 5905314 h 6172200"/>
              <a:gd name="connsiteX7" fmla="*/ 0 w 7391400"/>
              <a:gd name="connsiteY7" fmla="*/ 266886 h 6172200"/>
              <a:gd name="connsiteX8" fmla="*/ 267246 w 7391400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1400" h="6172200">
                <a:moveTo>
                  <a:pt x="267246" y="0"/>
                </a:moveTo>
                <a:lnTo>
                  <a:pt x="7124155" y="0"/>
                </a:lnTo>
                <a:cubicBezTo>
                  <a:pt x="7271750" y="0"/>
                  <a:pt x="7391400" y="119489"/>
                  <a:pt x="7391400" y="266886"/>
                </a:cubicBezTo>
                <a:lnTo>
                  <a:pt x="7391400" y="5905314"/>
                </a:lnTo>
                <a:cubicBezTo>
                  <a:pt x="7391400" y="6052711"/>
                  <a:pt x="7271750" y="6172200"/>
                  <a:pt x="7124155" y="6172200"/>
                </a:cubicBezTo>
                <a:lnTo>
                  <a:pt x="267246" y="6172200"/>
                </a:lnTo>
                <a:cubicBezTo>
                  <a:pt x="119650" y="6172200"/>
                  <a:pt x="0" y="6052711"/>
                  <a:pt x="0" y="5905314"/>
                </a:cubicBezTo>
                <a:lnTo>
                  <a:pt x="0" y="266886"/>
                </a:lnTo>
                <a:cubicBezTo>
                  <a:pt x="0" y="119489"/>
                  <a:pt x="119650" y="0"/>
                  <a:pt x="26724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11896" y="3099816"/>
            <a:ext cx="3273552" cy="2953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9B124E6D-88B1-474F-9E7C-C29F02FACC38}" type="datetime1">
              <a:rPr lang="en-US" smtClean="0"/>
              <a:t>1/31/26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548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2" y="5111854"/>
            <a:ext cx="3739279" cy="138988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D5837EDE-723C-6CF6-EB95-3AEDA1F07E9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9373" y="320043"/>
            <a:ext cx="11509730" cy="4404825"/>
          </a:xfrm>
          <a:custGeom>
            <a:avLst/>
            <a:gdLst>
              <a:gd name="connsiteX0" fmla="*/ 299132 w 11509730"/>
              <a:gd name="connsiteY0" fmla="*/ 0 h 4404825"/>
              <a:gd name="connsiteX1" fmla="*/ 11210598 w 11509730"/>
              <a:gd name="connsiteY1" fmla="*/ 0 h 4404825"/>
              <a:gd name="connsiteX2" fmla="*/ 11509730 w 11509730"/>
              <a:gd name="connsiteY2" fmla="*/ 299132 h 4404825"/>
              <a:gd name="connsiteX3" fmla="*/ 11509730 w 11509730"/>
              <a:gd name="connsiteY3" fmla="*/ 4105693 h 4404825"/>
              <a:gd name="connsiteX4" fmla="*/ 11210598 w 11509730"/>
              <a:gd name="connsiteY4" fmla="*/ 4404825 h 4404825"/>
              <a:gd name="connsiteX5" fmla="*/ 299132 w 11509730"/>
              <a:gd name="connsiteY5" fmla="*/ 4404825 h 4404825"/>
              <a:gd name="connsiteX6" fmla="*/ 0 w 11509730"/>
              <a:gd name="connsiteY6" fmla="*/ 4105693 h 4404825"/>
              <a:gd name="connsiteX7" fmla="*/ 0 w 11509730"/>
              <a:gd name="connsiteY7" fmla="*/ 299132 h 4404825"/>
              <a:gd name="connsiteX8" fmla="*/ 299132 w 11509730"/>
              <a:gd name="connsiteY8" fmla="*/ 0 h 44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9730" h="4404825">
                <a:moveTo>
                  <a:pt x="299132" y="0"/>
                </a:moveTo>
                <a:lnTo>
                  <a:pt x="11210598" y="0"/>
                </a:lnTo>
                <a:cubicBezTo>
                  <a:pt x="11375804" y="0"/>
                  <a:pt x="11509730" y="133926"/>
                  <a:pt x="11509730" y="299132"/>
                </a:cubicBezTo>
                <a:lnTo>
                  <a:pt x="11509730" y="4105693"/>
                </a:lnTo>
                <a:cubicBezTo>
                  <a:pt x="11509730" y="4270899"/>
                  <a:pt x="11375804" y="4404825"/>
                  <a:pt x="11210598" y="4404825"/>
                </a:cubicBezTo>
                <a:lnTo>
                  <a:pt x="299132" y="4404825"/>
                </a:lnTo>
                <a:cubicBezTo>
                  <a:pt x="133926" y="4404825"/>
                  <a:pt x="0" y="4270899"/>
                  <a:pt x="0" y="4105693"/>
                </a:cubicBezTo>
                <a:lnTo>
                  <a:pt x="0" y="299132"/>
                </a:lnTo>
                <a:cubicBezTo>
                  <a:pt x="0" y="133926"/>
                  <a:pt x="133926" y="0"/>
                  <a:pt x="299132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1C7E-4348-443E-B7C8-EE213DFF1CB1}" type="datetime1">
              <a:rPr lang="en-US" smtClean="0"/>
              <a:t>1/31/26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51928" y="5111854"/>
            <a:ext cx="6400800" cy="13898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228600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400"/>
            </a:lvl4pPr>
            <a:lvl5pPr marL="9144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356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4162318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BCE7E7D-ED4A-B625-6CB8-4D71682F63D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9373" y="320042"/>
            <a:ext cx="11509730" cy="3458229"/>
          </a:xfrm>
          <a:custGeom>
            <a:avLst/>
            <a:gdLst>
              <a:gd name="connsiteX0" fmla="*/ 351529 w 11509730"/>
              <a:gd name="connsiteY0" fmla="*/ 0 h 3458229"/>
              <a:gd name="connsiteX1" fmla="*/ 11158201 w 11509730"/>
              <a:gd name="connsiteY1" fmla="*/ 0 h 3458229"/>
              <a:gd name="connsiteX2" fmla="*/ 11509730 w 11509730"/>
              <a:gd name="connsiteY2" fmla="*/ 351529 h 3458229"/>
              <a:gd name="connsiteX3" fmla="*/ 11509730 w 11509730"/>
              <a:gd name="connsiteY3" fmla="*/ 3106700 h 3458229"/>
              <a:gd name="connsiteX4" fmla="*/ 11158201 w 11509730"/>
              <a:gd name="connsiteY4" fmla="*/ 3458229 h 3458229"/>
              <a:gd name="connsiteX5" fmla="*/ 351529 w 11509730"/>
              <a:gd name="connsiteY5" fmla="*/ 3458229 h 3458229"/>
              <a:gd name="connsiteX6" fmla="*/ 0 w 11509730"/>
              <a:gd name="connsiteY6" fmla="*/ 3106700 h 3458229"/>
              <a:gd name="connsiteX7" fmla="*/ 0 w 11509730"/>
              <a:gd name="connsiteY7" fmla="*/ 351529 h 3458229"/>
              <a:gd name="connsiteX8" fmla="*/ 351529 w 11509730"/>
              <a:gd name="connsiteY8" fmla="*/ 0 h 345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9730" h="3458229">
                <a:moveTo>
                  <a:pt x="351529" y="0"/>
                </a:moveTo>
                <a:lnTo>
                  <a:pt x="11158201" y="0"/>
                </a:lnTo>
                <a:cubicBezTo>
                  <a:pt x="11352345" y="0"/>
                  <a:pt x="11509730" y="157385"/>
                  <a:pt x="11509730" y="351529"/>
                </a:cubicBezTo>
                <a:lnTo>
                  <a:pt x="11509730" y="3106700"/>
                </a:lnTo>
                <a:cubicBezTo>
                  <a:pt x="11509730" y="3300844"/>
                  <a:pt x="11352345" y="3458229"/>
                  <a:pt x="11158201" y="3458229"/>
                </a:cubicBezTo>
                <a:lnTo>
                  <a:pt x="351529" y="3458229"/>
                </a:lnTo>
                <a:cubicBezTo>
                  <a:pt x="157385" y="3458229"/>
                  <a:pt x="0" y="3300844"/>
                  <a:pt x="0" y="3106700"/>
                </a:cubicBezTo>
                <a:lnTo>
                  <a:pt x="0" y="351529"/>
                </a:lnTo>
                <a:cubicBezTo>
                  <a:pt x="0" y="157385"/>
                  <a:pt x="157385" y="0"/>
                  <a:pt x="351529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BB8D-1BA0-4790-987D-651470CA8928}" type="datetime1">
              <a:rPr lang="en-US" smtClean="0"/>
              <a:t>1/31/26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4162318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32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11480"/>
            <a:ext cx="4590288" cy="3739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2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873752"/>
            <a:ext cx="4206240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55FC269D-AA10-2D35-8DD6-33E0E2CC40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91348" y="343038"/>
            <a:ext cx="6257031" cy="6172200"/>
          </a:xfrm>
          <a:custGeom>
            <a:avLst/>
            <a:gdLst>
              <a:gd name="connsiteX0" fmla="*/ 318609 w 6257031"/>
              <a:gd name="connsiteY0" fmla="*/ 0 h 6172200"/>
              <a:gd name="connsiteX1" fmla="*/ 5938422 w 6257031"/>
              <a:gd name="connsiteY1" fmla="*/ 0 h 6172200"/>
              <a:gd name="connsiteX2" fmla="*/ 6257031 w 6257031"/>
              <a:gd name="connsiteY2" fmla="*/ 318609 h 6172200"/>
              <a:gd name="connsiteX3" fmla="*/ 6257031 w 6257031"/>
              <a:gd name="connsiteY3" fmla="*/ 5853591 h 6172200"/>
              <a:gd name="connsiteX4" fmla="*/ 5938422 w 6257031"/>
              <a:gd name="connsiteY4" fmla="*/ 6172200 h 6172200"/>
              <a:gd name="connsiteX5" fmla="*/ 318609 w 6257031"/>
              <a:gd name="connsiteY5" fmla="*/ 6172200 h 6172200"/>
              <a:gd name="connsiteX6" fmla="*/ 0 w 6257031"/>
              <a:gd name="connsiteY6" fmla="*/ 5853591 h 6172200"/>
              <a:gd name="connsiteX7" fmla="*/ 0 w 6257031"/>
              <a:gd name="connsiteY7" fmla="*/ 318609 h 6172200"/>
              <a:gd name="connsiteX8" fmla="*/ 318609 w 6257031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7031" h="6172200">
                <a:moveTo>
                  <a:pt x="318609" y="0"/>
                </a:moveTo>
                <a:lnTo>
                  <a:pt x="5938422" y="0"/>
                </a:lnTo>
                <a:cubicBezTo>
                  <a:pt x="6114385" y="0"/>
                  <a:pt x="6257031" y="142646"/>
                  <a:pt x="6257031" y="318609"/>
                </a:cubicBezTo>
                <a:lnTo>
                  <a:pt x="6257031" y="5853591"/>
                </a:lnTo>
                <a:cubicBezTo>
                  <a:pt x="6257031" y="6029554"/>
                  <a:pt x="6114385" y="6172200"/>
                  <a:pt x="5938422" y="6172200"/>
                </a:cubicBezTo>
                <a:lnTo>
                  <a:pt x="318609" y="6172200"/>
                </a:lnTo>
                <a:cubicBezTo>
                  <a:pt x="142646" y="6172200"/>
                  <a:pt x="0" y="6029554"/>
                  <a:pt x="0" y="5853591"/>
                </a:cubicBezTo>
                <a:lnTo>
                  <a:pt x="0" y="318609"/>
                </a:lnTo>
                <a:cubicBezTo>
                  <a:pt x="0" y="142646"/>
                  <a:pt x="142646" y="0"/>
                  <a:pt x="318609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164B5AC7-D387-41BC-BBB6-F6DD0E8CACDB}" type="datetime1">
              <a:rPr lang="en-US" smtClean="0"/>
              <a:t>1/31/26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5862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61425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6A25225-80A2-7139-2A81-39CA926639F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9373" y="3067414"/>
            <a:ext cx="11509730" cy="3458229"/>
          </a:xfrm>
          <a:custGeom>
            <a:avLst/>
            <a:gdLst>
              <a:gd name="connsiteX0" fmla="*/ 351529 w 11509730"/>
              <a:gd name="connsiteY0" fmla="*/ 0 h 3458229"/>
              <a:gd name="connsiteX1" fmla="*/ 11158201 w 11509730"/>
              <a:gd name="connsiteY1" fmla="*/ 0 h 3458229"/>
              <a:gd name="connsiteX2" fmla="*/ 11509730 w 11509730"/>
              <a:gd name="connsiteY2" fmla="*/ 351529 h 3458229"/>
              <a:gd name="connsiteX3" fmla="*/ 11509730 w 11509730"/>
              <a:gd name="connsiteY3" fmla="*/ 3106700 h 3458229"/>
              <a:gd name="connsiteX4" fmla="*/ 11158201 w 11509730"/>
              <a:gd name="connsiteY4" fmla="*/ 3458229 h 3458229"/>
              <a:gd name="connsiteX5" fmla="*/ 351529 w 11509730"/>
              <a:gd name="connsiteY5" fmla="*/ 3458229 h 3458229"/>
              <a:gd name="connsiteX6" fmla="*/ 0 w 11509730"/>
              <a:gd name="connsiteY6" fmla="*/ 3106700 h 3458229"/>
              <a:gd name="connsiteX7" fmla="*/ 0 w 11509730"/>
              <a:gd name="connsiteY7" fmla="*/ 351529 h 3458229"/>
              <a:gd name="connsiteX8" fmla="*/ 351529 w 11509730"/>
              <a:gd name="connsiteY8" fmla="*/ 0 h 345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9730" h="3458229">
                <a:moveTo>
                  <a:pt x="351529" y="0"/>
                </a:moveTo>
                <a:lnTo>
                  <a:pt x="11158201" y="0"/>
                </a:lnTo>
                <a:cubicBezTo>
                  <a:pt x="11352345" y="0"/>
                  <a:pt x="11509730" y="157385"/>
                  <a:pt x="11509730" y="351529"/>
                </a:cubicBezTo>
                <a:lnTo>
                  <a:pt x="11509730" y="3106700"/>
                </a:lnTo>
                <a:cubicBezTo>
                  <a:pt x="11509730" y="3300844"/>
                  <a:pt x="11352345" y="3458229"/>
                  <a:pt x="11158201" y="3458229"/>
                </a:cubicBezTo>
                <a:lnTo>
                  <a:pt x="351529" y="3458229"/>
                </a:lnTo>
                <a:cubicBezTo>
                  <a:pt x="157385" y="3458229"/>
                  <a:pt x="0" y="3300844"/>
                  <a:pt x="0" y="3106700"/>
                </a:cubicBezTo>
                <a:lnTo>
                  <a:pt x="0" y="351529"/>
                </a:lnTo>
                <a:cubicBezTo>
                  <a:pt x="0" y="157385"/>
                  <a:pt x="157385" y="0"/>
                  <a:pt x="351529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519672"/>
            <a:ext cx="3494314" cy="338328"/>
          </a:xfrm>
        </p:spPr>
        <p:txBody>
          <a:bodyPr/>
          <a:lstStyle/>
          <a:p>
            <a:fld id="{48CD4B21-9C97-4358-8E22-9F49A31BDF6B}" type="datetime1">
              <a:rPr lang="en-US" smtClean="0"/>
              <a:t>1/31/26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561425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519672"/>
            <a:ext cx="2805405" cy="338328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519672"/>
            <a:ext cx="429207" cy="338328"/>
          </a:xfrm>
        </p:spPr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0059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11155680" cy="97046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5F6FDB5-F783-3538-287C-754C11C3097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9768" y="1828800"/>
            <a:ext cx="6176399" cy="4425696"/>
          </a:xfrm>
          <a:custGeom>
            <a:avLst/>
            <a:gdLst>
              <a:gd name="connsiteX0" fmla="*/ 325421 w 6450717"/>
              <a:gd name="connsiteY0" fmla="*/ 0 h 4425696"/>
              <a:gd name="connsiteX1" fmla="*/ 6125296 w 6450717"/>
              <a:gd name="connsiteY1" fmla="*/ 0 h 4425696"/>
              <a:gd name="connsiteX2" fmla="*/ 6450717 w 6450717"/>
              <a:gd name="connsiteY2" fmla="*/ 325421 h 4425696"/>
              <a:gd name="connsiteX3" fmla="*/ 6450717 w 6450717"/>
              <a:gd name="connsiteY3" fmla="*/ 4100275 h 4425696"/>
              <a:gd name="connsiteX4" fmla="*/ 6125296 w 6450717"/>
              <a:gd name="connsiteY4" fmla="*/ 4425696 h 4425696"/>
              <a:gd name="connsiteX5" fmla="*/ 325421 w 6450717"/>
              <a:gd name="connsiteY5" fmla="*/ 4425696 h 4425696"/>
              <a:gd name="connsiteX6" fmla="*/ 0 w 6450717"/>
              <a:gd name="connsiteY6" fmla="*/ 4100275 h 4425696"/>
              <a:gd name="connsiteX7" fmla="*/ 0 w 6450717"/>
              <a:gd name="connsiteY7" fmla="*/ 325421 h 4425696"/>
              <a:gd name="connsiteX8" fmla="*/ 325421 w 6450717"/>
              <a:gd name="connsiteY8" fmla="*/ 0 h 4425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50717" h="4425696">
                <a:moveTo>
                  <a:pt x="325421" y="0"/>
                </a:moveTo>
                <a:lnTo>
                  <a:pt x="6125296" y="0"/>
                </a:lnTo>
                <a:cubicBezTo>
                  <a:pt x="6305021" y="0"/>
                  <a:pt x="6450717" y="145696"/>
                  <a:pt x="6450717" y="325421"/>
                </a:cubicBezTo>
                <a:lnTo>
                  <a:pt x="6450717" y="4100275"/>
                </a:lnTo>
                <a:cubicBezTo>
                  <a:pt x="6450717" y="4280000"/>
                  <a:pt x="6305021" y="4425696"/>
                  <a:pt x="6125296" y="4425696"/>
                </a:cubicBezTo>
                <a:lnTo>
                  <a:pt x="325421" y="4425696"/>
                </a:lnTo>
                <a:cubicBezTo>
                  <a:pt x="145696" y="4425696"/>
                  <a:pt x="0" y="4280000"/>
                  <a:pt x="0" y="4100275"/>
                </a:cubicBezTo>
                <a:lnTo>
                  <a:pt x="0" y="325421"/>
                </a:lnTo>
                <a:cubicBezTo>
                  <a:pt x="0" y="145696"/>
                  <a:pt x="145696" y="0"/>
                  <a:pt x="325421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87768" y="1828800"/>
            <a:ext cx="4297680" cy="44288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FABC-5F70-4DE9-8A42-1DE3D93319BF}" type="datetime1">
              <a:rPr lang="en-US" smtClean="0"/>
              <a:t>1/31/26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671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48639"/>
            <a:ext cx="4855464" cy="1453896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5F2F272-6D18-7E06-3E9A-D10C5C50219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0075" y="2293496"/>
            <a:ext cx="4775158" cy="4039043"/>
          </a:xfrm>
          <a:custGeom>
            <a:avLst/>
            <a:gdLst>
              <a:gd name="connsiteX0" fmla="*/ 305917 w 4855463"/>
              <a:gd name="connsiteY0" fmla="*/ 0 h 4039043"/>
              <a:gd name="connsiteX1" fmla="*/ 4549547 w 4855463"/>
              <a:gd name="connsiteY1" fmla="*/ 0 h 4039043"/>
              <a:gd name="connsiteX2" fmla="*/ 4849249 w 4855463"/>
              <a:gd name="connsiteY2" fmla="*/ 244264 h 4039043"/>
              <a:gd name="connsiteX3" fmla="*/ 4855463 w 4855463"/>
              <a:gd name="connsiteY3" fmla="*/ 305907 h 4039043"/>
              <a:gd name="connsiteX4" fmla="*/ 4855463 w 4855463"/>
              <a:gd name="connsiteY4" fmla="*/ 3733136 h 4039043"/>
              <a:gd name="connsiteX5" fmla="*/ 4849249 w 4855463"/>
              <a:gd name="connsiteY5" fmla="*/ 3794779 h 4039043"/>
              <a:gd name="connsiteX6" fmla="*/ 4549547 w 4855463"/>
              <a:gd name="connsiteY6" fmla="*/ 4039043 h 4039043"/>
              <a:gd name="connsiteX7" fmla="*/ 305917 w 4855463"/>
              <a:gd name="connsiteY7" fmla="*/ 4039043 h 4039043"/>
              <a:gd name="connsiteX8" fmla="*/ 0 w 4855463"/>
              <a:gd name="connsiteY8" fmla="*/ 3733126 h 4039043"/>
              <a:gd name="connsiteX9" fmla="*/ 0 w 4855463"/>
              <a:gd name="connsiteY9" fmla="*/ 305917 h 4039043"/>
              <a:gd name="connsiteX10" fmla="*/ 305917 w 4855463"/>
              <a:gd name="connsiteY10" fmla="*/ 0 h 403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55463" h="4039043">
                <a:moveTo>
                  <a:pt x="305917" y="0"/>
                </a:moveTo>
                <a:lnTo>
                  <a:pt x="4549547" y="0"/>
                </a:lnTo>
                <a:cubicBezTo>
                  <a:pt x="4697381" y="0"/>
                  <a:pt x="4820723" y="104863"/>
                  <a:pt x="4849249" y="244264"/>
                </a:cubicBezTo>
                <a:lnTo>
                  <a:pt x="4855463" y="305907"/>
                </a:lnTo>
                <a:lnTo>
                  <a:pt x="4855463" y="3733136"/>
                </a:lnTo>
                <a:lnTo>
                  <a:pt x="4849249" y="3794779"/>
                </a:lnTo>
                <a:cubicBezTo>
                  <a:pt x="4820723" y="3934180"/>
                  <a:pt x="4697381" y="4039043"/>
                  <a:pt x="4549547" y="4039043"/>
                </a:cubicBezTo>
                <a:lnTo>
                  <a:pt x="305917" y="4039043"/>
                </a:lnTo>
                <a:cubicBezTo>
                  <a:pt x="136964" y="4039043"/>
                  <a:pt x="0" y="3902079"/>
                  <a:pt x="0" y="3733126"/>
                </a:cubicBezTo>
                <a:lnTo>
                  <a:pt x="0" y="305917"/>
                </a:lnTo>
                <a:cubicBezTo>
                  <a:pt x="0" y="136964"/>
                  <a:pt x="136964" y="0"/>
                  <a:pt x="305917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549275"/>
            <a:ext cx="5585925" cy="57832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2AAB-0859-49C5-9F81-D3744B520913}" type="datetime1">
              <a:rPr lang="en-US" smtClean="0"/>
              <a:t>1/31/26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623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0218"/>
            <a:ext cx="3827439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4639E5C-EF58-65A1-C364-F58DE761581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0075" y="2293494"/>
            <a:ext cx="3666744" cy="4039044"/>
          </a:xfrm>
          <a:custGeom>
            <a:avLst/>
            <a:gdLst>
              <a:gd name="connsiteX0" fmla="*/ 292716 w 3666744"/>
              <a:gd name="connsiteY0" fmla="*/ 0 h 4039044"/>
              <a:gd name="connsiteX1" fmla="*/ 3374028 w 3666744"/>
              <a:gd name="connsiteY1" fmla="*/ 0 h 4039044"/>
              <a:gd name="connsiteX2" fmla="*/ 3666744 w 3666744"/>
              <a:gd name="connsiteY2" fmla="*/ 292716 h 4039044"/>
              <a:gd name="connsiteX3" fmla="*/ 3666744 w 3666744"/>
              <a:gd name="connsiteY3" fmla="*/ 3746328 h 4039044"/>
              <a:gd name="connsiteX4" fmla="*/ 3374028 w 3666744"/>
              <a:gd name="connsiteY4" fmla="*/ 4039044 h 4039044"/>
              <a:gd name="connsiteX5" fmla="*/ 292716 w 3666744"/>
              <a:gd name="connsiteY5" fmla="*/ 4039044 h 4039044"/>
              <a:gd name="connsiteX6" fmla="*/ 0 w 3666744"/>
              <a:gd name="connsiteY6" fmla="*/ 3746328 h 4039044"/>
              <a:gd name="connsiteX7" fmla="*/ 0 w 3666744"/>
              <a:gd name="connsiteY7" fmla="*/ 292716 h 4039044"/>
              <a:gd name="connsiteX8" fmla="*/ 292716 w 3666744"/>
              <a:gd name="connsiteY8" fmla="*/ 0 h 4039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66744" h="4039044">
                <a:moveTo>
                  <a:pt x="292716" y="0"/>
                </a:moveTo>
                <a:lnTo>
                  <a:pt x="3374028" y="0"/>
                </a:lnTo>
                <a:cubicBezTo>
                  <a:pt x="3535691" y="0"/>
                  <a:pt x="3666744" y="131053"/>
                  <a:pt x="3666744" y="292716"/>
                </a:cubicBezTo>
                <a:lnTo>
                  <a:pt x="3666744" y="3746328"/>
                </a:lnTo>
                <a:cubicBezTo>
                  <a:pt x="3666744" y="3907991"/>
                  <a:pt x="3535691" y="4039044"/>
                  <a:pt x="3374028" y="4039044"/>
                </a:cubicBezTo>
                <a:lnTo>
                  <a:pt x="292716" y="4039044"/>
                </a:lnTo>
                <a:cubicBezTo>
                  <a:pt x="131053" y="4039044"/>
                  <a:pt x="0" y="3907991"/>
                  <a:pt x="0" y="3746328"/>
                </a:cubicBezTo>
                <a:lnTo>
                  <a:pt x="0" y="292716"/>
                </a:lnTo>
                <a:cubicBezTo>
                  <a:pt x="0" y="131053"/>
                  <a:pt x="131053" y="0"/>
                  <a:pt x="29271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20787" y="549275"/>
            <a:ext cx="6561138" cy="57881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0E27-EFA9-4706-B7B3-384BAC09CA5C}" type="datetime1">
              <a:rPr lang="en-US" smtClean="0"/>
              <a:t>1/31/26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878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242A1-A384-8CB1-904B-45EEDF23C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992624"/>
            <a:ext cx="11201400" cy="1225296"/>
          </a:xfrm>
        </p:spPr>
        <p:txBody>
          <a:bodyPr anchor="t">
            <a:normAutofit/>
          </a:bodyPr>
          <a:lstStyle>
            <a:lvl1pPr algn="ctr">
              <a:lnSpc>
                <a:spcPct val="120000"/>
              </a:lnSpc>
              <a:defRPr sz="24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C6FDB9-A3B3-A4DB-D081-D27ECC70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8527-6BF7-45BD-8E9C-2BDCA53716A3}" type="datetime1">
              <a:rPr lang="en-US" smtClean="0"/>
              <a:t>1/31/26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6D72DC-8ED1-FAB8-CD4C-7BDCAEA2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FCFB0-1D5D-C25F-A74C-5CFB9C195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F59BDE-94E7-56D6-3D7F-6145311BA2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3776" y="786384"/>
            <a:ext cx="11201400" cy="4206240"/>
          </a:xfrm>
        </p:spPr>
        <p:txBody>
          <a:bodyPr anchor="b">
            <a:normAutofit/>
          </a:bodyPr>
          <a:lstStyle>
            <a:lvl1pPr marL="0" indent="0" algn="ctr">
              <a:buNone/>
              <a:defRPr sz="278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14258563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242A1-A384-8CB1-904B-45EEDF23C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992624"/>
            <a:ext cx="11201400" cy="1225296"/>
          </a:xfrm>
        </p:spPr>
        <p:txBody>
          <a:bodyPr anchor="t">
            <a:normAutofit/>
          </a:bodyPr>
          <a:lstStyle>
            <a:lvl1pPr algn="ctr">
              <a:lnSpc>
                <a:spcPct val="12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C6FDB9-A3B3-A4DB-D081-D27ECC70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D2C4-0829-4B37-AFA9-97EED5EA275A}" type="datetime1">
              <a:rPr lang="en-US" smtClean="0"/>
              <a:t>1/31/26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6D72DC-8ED1-FAB8-CD4C-7BDCAEA2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FCFB0-1D5D-C25F-A74C-5CFB9C195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F59BDE-94E7-56D6-3D7F-6145311BA2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3776" y="786384"/>
            <a:ext cx="11201400" cy="4206240"/>
          </a:xfrm>
        </p:spPr>
        <p:txBody>
          <a:bodyPr anchor="b">
            <a:normAutofit/>
          </a:bodyPr>
          <a:lstStyle>
            <a:lvl1pPr marL="0" indent="0" algn="ctr">
              <a:buNone/>
              <a:defRPr sz="27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3116030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242A1-A384-8CB1-904B-45EEDF23C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809744"/>
            <a:ext cx="5897880" cy="13533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20000"/>
              </a:lnSpc>
              <a:defRPr lang="en-US" sz="2800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C6FDB9-A3B3-A4DB-D081-D27ECC70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353C-D70D-4D92-85A4-BE6E7FCC2830}" type="datetime1">
              <a:rPr lang="en-US" smtClean="0"/>
              <a:t>1/31/26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6D72DC-8ED1-FAB8-CD4C-7BDCAEA2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FCFB0-1D5D-C25F-A74C-5CFB9C195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F59BDE-94E7-56D6-3D7F-6145311BA2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603504"/>
            <a:ext cx="11201400" cy="420624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7800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7630947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622C3-A8C0-4CE4-AFAA-25D23CB3242F}" type="datetime1">
              <a:rPr lang="en-US" smtClean="0"/>
              <a:t>1/31/26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630936"/>
            <a:ext cx="8266176" cy="5605272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5400" b="1"/>
            </a:lvl1pPr>
            <a:lvl2pPr marL="228600" indent="0">
              <a:lnSpc>
                <a:spcPct val="100000"/>
              </a:lnSpc>
              <a:buNone/>
              <a:defRPr sz="4800" b="1"/>
            </a:lvl2pPr>
            <a:lvl3pPr marL="457200" indent="0">
              <a:lnSpc>
                <a:spcPct val="100000"/>
              </a:lnSpc>
              <a:buNone/>
              <a:defRPr sz="4400" b="1"/>
            </a:lvl3pPr>
            <a:lvl4pPr marL="685800" indent="0">
              <a:lnSpc>
                <a:spcPct val="100000"/>
              </a:lnSpc>
              <a:buNone/>
              <a:defRPr sz="4000" b="1"/>
            </a:lvl4pPr>
            <a:lvl5pPr marL="914400" indent="0">
              <a:lnSpc>
                <a:spcPct val="100000"/>
              </a:lnSpc>
              <a:buNone/>
              <a:defRPr sz="3600" b="1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12639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6EAC-4E38-4BC4-964B-55A6571A4EBF}" type="datetime1">
              <a:rPr lang="en-US" smtClean="0"/>
              <a:t>1/31/26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1929384"/>
            <a:ext cx="8266176" cy="4142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06497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DDD8-66B1-484C-ABC1-3F6C2E131531}" type="datetime1">
              <a:rPr lang="en-US" smtClean="0"/>
              <a:t>1/31/26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548640"/>
            <a:ext cx="8266176" cy="560527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1913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11480"/>
            <a:ext cx="5397718" cy="3739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66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873752"/>
            <a:ext cx="4517136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A0D73698-4765-4C7F-8C74-6EF048F95E94}" type="datetime1">
              <a:rPr lang="en-US" smtClean="0"/>
              <a:t>1/31/26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8F28510C-0939-D915-FCC8-7D8AD447578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20113" y="342900"/>
            <a:ext cx="5131133" cy="6172200"/>
          </a:xfrm>
          <a:custGeom>
            <a:avLst/>
            <a:gdLst>
              <a:gd name="connsiteX0" fmla="*/ 305905 w 5334000"/>
              <a:gd name="connsiteY0" fmla="*/ 0 h 6172200"/>
              <a:gd name="connsiteX1" fmla="*/ 5028095 w 5334000"/>
              <a:gd name="connsiteY1" fmla="*/ 0 h 6172200"/>
              <a:gd name="connsiteX2" fmla="*/ 5334000 w 5334000"/>
              <a:gd name="connsiteY2" fmla="*/ 305905 h 6172200"/>
              <a:gd name="connsiteX3" fmla="*/ 5334000 w 5334000"/>
              <a:gd name="connsiteY3" fmla="*/ 5866295 h 6172200"/>
              <a:gd name="connsiteX4" fmla="*/ 5028095 w 5334000"/>
              <a:gd name="connsiteY4" fmla="*/ 6172200 h 6172200"/>
              <a:gd name="connsiteX5" fmla="*/ 305905 w 5334000"/>
              <a:gd name="connsiteY5" fmla="*/ 6172200 h 6172200"/>
              <a:gd name="connsiteX6" fmla="*/ 0 w 5334000"/>
              <a:gd name="connsiteY6" fmla="*/ 5866295 h 6172200"/>
              <a:gd name="connsiteX7" fmla="*/ 0 w 5334000"/>
              <a:gd name="connsiteY7" fmla="*/ 305905 h 6172200"/>
              <a:gd name="connsiteX8" fmla="*/ 305905 w 5334000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4000" h="6172200">
                <a:moveTo>
                  <a:pt x="305905" y="0"/>
                </a:moveTo>
                <a:lnTo>
                  <a:pt x="5028095" y="0"/>
                </a:lnTo>
                <a:cubicBezTo>
                  <a:pt x="5197042" y="0"/>
                  <a:pt x="5334000" y="136958"/>
                  <a:pt x="5334000" y="305905"/>
                </a:cubicBezTo>
                <a:lnTo>
                  <a:pt x="5334000" y="5866295"/>
                </a:lnTo>
                <a:cubicBezTo>
                  <a:pt x="5334000" y="6035242"/>
                  <a:pt x="5197042" y="6172200"/>
                  <a:pt x="5028095" y="6172200"/>
                </a:cubicBezTo>
                <a:lnTo>
                  <a:pt x="305905" y="6172200"/>
                </a:lnTo>
                <a:cubicBezTo>
                  <a:pt x="136958" y="6172200"/>
                  <a:pt x="0" y="6035242"/>
                  <a:pt x="0" y="5866295"/>
                </a:cubicBezTo>
                <a:lnTo>
                  <a:pt x="0" y="305905"/>
                </a:lnTo>
                <a:cubicBezTo>
                  <a:pt x="0" y="136958"/>
                  <a:pt x="136958" y="0"/>
                  <a:pt x="305905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25384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542D-3EA5-35E3-406E-8496EA7D4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36776" y="5276088"/>
            <a:ext cx="9061704" cy="466344"/>
          </a:xfrm>
        </p:spPr>
        <p:txBody>
          <a:bodyPr anchor="t">
            <a:normAutofit/>
          </a:bodyPr>
          <a:lstStyle>
            <a:lvl1pPr>
              <a:lnSpc>
                <a:spcPct val="120000"/>
              </a:lnSpc>
              <a:defRPr sz="22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D3F2A-2B85-D7B7-24A2-D01A281CD7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828800"/>
            <a:ext cx="9198864" cy="2871216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000"/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CA6F2-8C52-8488-999E-FEF7877B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BEC5-37D0-4E5C-8671-D7D2A06BE21B}" type="datetime1">
              <a:rPr lang="en-US" smtClean="0"/>
              <a:t>1/31/26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FB98B-06E5-997A-53DA-CC0E6A61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9DD64-9865-92B3-BED2-F770E976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829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351F96B-ED98-BF55-D2B0-047000EF48E1}"/>
              </a:ext>
            </a:extLst>
          </p:cNvPr>
          <p:cNvSpPr/>
          <p:nvPr/>
        </p:nvSpPr>
        <p:spPr>
          <a:xfrm>
            <a:off x="806386" y="760151"/>
            <a:ext cx="10579222" cy="5337698"/>
          </a:xfrm>
          <a:prstGeom prst="roundRect">
            <a:avLst>
              <a:gd name="adj" fmla="val 6093"/>
            </a:avLst>
          </a:pr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31542D-3EA5-35E3-406E-8496EA7D4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1368" y="5120640"/>
            <a:ext cx="8549640" cy="621792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D3F2A-2B85-D7B7-24A2-D01A281CD7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655064" y="2093976"/>
            <a:ext cx="8695944" cy="2130552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/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CA6F2-8C52-8488-999E-FEF7877B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FC37-12B5-4EB9-BB05-B5E210E93FF0}" type="datetime1">
              <a:rPr lang="en-US" smtClean="0"/>
              <a:t>1/31/26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FB98B-06E5-997A-53DA-CC0E6A61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9DD64-9865-92B3-BED2-F770E976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58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542D-3EA5-35E3-406E-8496EA7D4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556" y="4965192"/>
            <a:ext cx="9450699" cy="1289304"/>
          </a:xfrm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D3F2A-2B85-D7B7-24A2-D01A281CD7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438912"/>
            <a:ext cx="9619488" cy="4526280"/>
          </a:xfr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/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CA6F2-8C52-8488-999E-FEF7877B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0F6F3-6829-4CDD-B3A1-8F321E27194A}" type="datetime1">
              <a:rPr lang="en-US" smtClean="0"/>
              <a:t>1/31/26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FB98B-06E5-997A-53DA-CC0E6A61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9DD64-9865-92B3-BED2-F770E976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35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542D-3EA5-35E3-406E-8496EA7D4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556" y="4965192"/>
            <a:ext cx="9148947" cy="1289304"/>
          </a:xfrm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D3F2A-2B85-D7B7-24A2-D01A281CD7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1179576"/>
            <a:ext cx="9317736" cy="3785616"/>
          </a:xfrm>
        </p:spPr>
        <p:txBody>
          <a:bodyPr anchor="b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/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CA6F2-8C52-8488-999E-FEF7877B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6652C-AA1E-4738-883B-0336FAAA5DB1}" type="datetime1">
              <a:rPr lang="en-US" smtClean="0"/>
              <a:t>1/31/26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FB98B-06E5-997A-53DA-CC0E6A61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9DD64-9865-92B3-BED2-F770E976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93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94248"/>
            <a:ext cx="11164825" cy="9584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7BFCD9-16A4-5745-7BB3-7836095FF1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213" y="2020825"/>
            <a:ext cx="5211762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30EDC57-7D17-D4C8-5C60-A44A480EA9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1750" y="2020824"/>
            <a:ext cx="5213350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56A5-925A-45AB-8491-C696F304662B}" type="datetime1">
              <a:rPr lang="en-US" smtClean="0"/>
              <a:t>1/31/26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534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76166"/>
            <a:ext cx="11164824" cy="9765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767" y="1380744"/>
            <a:ext cx="521208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5BB1DC-4DAA-D220-25A9-5752C158FD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213" y="2020888"/>
            <a:ext cx="5211762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2512" y="1380744"/>
            <a:ext cx="521208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AB67A04-5E8D-18C5-D47A-A5B5CFE568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1750" y="2020888"/>
            <a:ext cx="5213350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2B41-9B9A-4653-8E8E-9D57A4983847}" type="datetime1">
              <a:rPr lang="en-US" smtClean="0"/>
              <a:t>1/31/26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862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0A14-C874-4C11-943E-4B7AAF73B997}" type="datetime1">
              <a:rPr lang="en-US" smtClean="0"/>
              <a:t>1/31/26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8279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0914-BFFA-4E5B-B382-06A92C8508A8}" type="datetime1">
              <a:rPr lang="en-US" smtClean="0"/>
              <a:t>1/31/26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446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3615"/>
            <a:ext cx="3595634" cy="221284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9769" y="2823029"/>
            <a:ext cx="3309608" cy="3481355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6995" y="553616"/>
            <a:ext cx="6466741" cy="575256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E75D-2E4A-469A-9092-8B43711F5315}" type="datetime1">
              <a:rPr lang="en-US" smtClean="0"/>
              <a:t>1/31/26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9494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7784"/>
            <a:ext cx="3593592" cy="2212313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9767" y="2826137"/>
            <a:ext cx="3310128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DACA751-BBB2-3E33-EA6C-54B4A7F6842B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502843" y="342901"/>
            <a:ext cx="7346258" cy="6172198"/>
          </a:xfrm>
          <a:custGeom>
            <a:avLst/>
            <a:gdLst>
              <a:gd name="connsiteX0" fmla="*/ 264355 w 6785782"/>
              <a:gd name="connsiteY0" fmla="*/ 0 h 6172198"/>
              <a:gd name="connsiteX1" fmla="*/ 6521427 w 6785782"/>
              <a:gd name="connsiteY1" fmla="*/ 0 h 6172198"/>
              <a:gd name="connsiteX2" fmla="*/ 6785782 w 6785782"/>
              <a:gd name="connsiteY2" fmla="*/ 264355 h 6172198"/>
              <a:gd name="connsiteX3" fmla="*/ 6785782 w 6785782"/>
              <a:gd name="connsiteY3" fmla="*/ 5907843 h 6172198"/>
              <a:gd name="connsiteX4" fmla="*/ 6521427 w 6785782"/>
              <a:gd name="connsiteY4" fmla="*/ 6172198 h 6172198"/>
              <a:gd name="connsiteX5" fmla="*/ 264355 w 6785782"/>
              <a:gd name="connsiteY5" fmla="*/ 6172198 h 6172198"/>
              <a:gd name="connsiteX6" fmla="*/ 0 w 6785782"/>
              <a:gd name="connsiteY6" fmla="*/ 5907843 h 6172198"/>
              <a:gd name="connsiteX7" fmla="*/ 0 w 6785782"/>
              <a:gd name="connsiteY7" fmla="*/ 264355 h 6172198"/>
              <a:gd name="connsiteX8" fmla="*/ 264355 w 6785782"/>
              <a:gd name="connsiteY8" fmla="*/ 0 h 6172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85782" h="6172198">
                <a:moveTo>
                  <a:pt x="264355" y="0"/>
                </a:moveTo>
                <a:lnTo>
                  <a:pt x="6521427" y="0"/>
                </a:lnTo>
                <a:cubicBezTo>
                  <a:pt x="6667426" y="0"/>
                  <a:pt x="6785782" y="118356"/>
                  <a:pt x="6785782" y="264355"/>
                </a:cubicBezTo>
                <a:lnTo>
                  <a:pt x="6785782" y="5907843"/>
                </a:lnTo>
                <a:cubicBezTo>
                  <a:pt x="6785782" y="6053842"/>
                  <a:pt x="6667426" y="6172198"/>
                  <a:pt x="6521427" y="6172198"/>
                </a:cubicBezTo>
                <a:lnTo>
                  <a:pt x="264355" y="6172198"/>
                </a:lnTo>
                <a:cubicBezTo>
                  <a:pt x="118356" y="6172198"/>
                  <a:pt x="0" y="6053842"/>
                  <a:pt x="0" y="5907843"/>
                </a:cubicBezTo>
                <a:lnTo>
                  <a:pt x="0" y="264355"/>
                </a:lnTo>
                <a:cubicBezTo>
                  <a:pt x="0" y="118356"/>
                  <a:pt x="118356" y="0"/>
                  <a:pt x="264355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FD38-01FF-4539-8A35-AB19E4D5C3A7}" type="datetime1">
              <a:rPr lang="en-US" smtClean="0"/>
              <a:t>1/31/26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6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9480" y="411480"/>
            <a:ext cx="4361688" cy="39684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2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69480" y="4873752"/>
            <a:ext cx="4206240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55FC269D-AA10-2D35-8DD6-33E0E2CC40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7472" y="343038"/>
            <a:ext cx="6257031" cy="6172200"/>
          </a:xfrm>
          <a:custGeom>
            <a:avLst/>
            <a:gdLst>
              <a:gd name="connsiteX0" fmla="*/ 318609 w 6257031"/>
              <a:gd name="connsiteY0" fmla="*/ 0 h 6172200"/>
              <a:gd name="connsiteX1" fmla="*/ 5938422 w 6257031"/>
              <a:gd name="connsiteY1" fmla="*/ 0 h 6172200"/>
              <a:gd name="connsiteX2" fmla="*/ 6257031 w 6257031"/>
              <a:gd name="connsiteY2" fmla="*/ 318609 h 6172200"/>
              <a:gd name="connsiteX3" fmla="*/ 6257031 w 6257031"/>
              <a:gd name="connsiteY3" fmla="*/ 5853591 h 6172200"/>
              <a:gd name="connsiteX4" fmla="*/ 5938422 w 6257031"/>
              <a:gd name="connsiteY4" fmla="*/ 6172200 h 6172200"/>
              <a:gd name="connsiteX5" fmla="*/ 318609 w 6257031"/>
              <a:gd name="connsiteY5" fmla="*/ 6172200 h 6172200"/>
              <a:gd name="connsiteX6" fmla="*/ 0 w 6257031"/>
              <a:gd name="connsiteY6" fmla="*/ 5853591 h 6172200"/>
              <a:gd name="connsiteX7" fmla="*/ 0 w 6257031"/>
              <a:gd name="connsiteY7" fmla="*/ 318609 h 6172200"/>
              <a:gd name="connsiteX8" fmla="*/ 318609 w 6257031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7031" h="6172200">
                <a:moveTo>
                  <a:pt x="318609" y="0"/>
                </a:moveTo>
                <a:lnTo>
                  <a:pt x="5938422" y="0"/>
                </a:lnTo>
                <a:cubicBezTo>
                  <a:pt x="6114385" y="0"/>
                  <a:pt x="6257031" y="142646"/>
                  <a:pt x="6257031" y="318609"/>
                </a:cubicBezTo>
                <a:lnTo>
                  <a:pt x="6257031" y="5853591"/>
                </a:lnTo>
                <a:cubicBezTo>
                  <a:pt x="6257031" y="6029554"/>
                  <a:pt x="6114385" y="6172200"/>
                  <a:pt x="5938422" y="6172200"/>
                </a:cubicBezTo>
                <a:lnTo>
                  <a:pt x="318609" y="6172200"/>
                </a:lnTo>
                <a:cubicBezTo>
                  <a:pt x="142646" y="6172200"/>
                  <a:pt x="0" y="6029554"/>
                  <a:pt x="0" y="5853591"/>
                </a:cubicBezTo>
                <a:lnTo>
                  <a:pt x="0" y="318609"/>
                </a:lnTo>
                <a:cubicBezTo>
                  <a:pt x="0" y="142646"/>
                  <a:pt x="142646" y="0"/>
                  <a:pt x="318609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19A3EA51-69C4-4090-B98A-31CA47A2E35E}" type="datetime1">
              <a:rPr lang="en-US" smtClean="0"/>
              <a:t>1/31/26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737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29768"/>
            <a:ext cx="10890374" cy="1627632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9768" y="3264408"/>
            <a:ext cx="10890374" cy="2834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C5BFC-EF85-4C2B-8809-2F9E7D76A143}" type="datetime1">
              <a:rPr lang="en-US" smtClean="0"/>
              <a:t>1/31/26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44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627318"/>
            <a:ext cx="7370064" cy="184202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3622673"/>
            <a:ext cx="7370064" cy="22311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05FF-0F6F-4DB7-B5D6-9BF14E40F716}" type="datetime1">
              <a:rPr lang="en-US" smtClean="0"/>
              <a:t>1/31/26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0537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38912"/>
            <a:ext cx="9317736" cy="445312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96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965192"/>
            <a:ext cx="5431536" cy="128930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33933-AD95-42CF-A390-A7073FD506A1}" type="datetime1">
              <a:rPr lang="en-US" smtClean="0"/>
              <a:t>1/31/26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14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176" y="1536192"/>
            <a:ext cx="9171432" cy="2615184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8176" y="4427554"/>
            <a:ext cx="9171432" cy="11430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D50E307-C64C-483A-9485-A61D01D72197}" type="datetime1">
              <a:rPr lang="en-US" smtClean="0"/>
              <a:t>1/31/26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62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38912"/>
            <a:ext cx="11494008" cy="46542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25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093208"/>
            <a:ext cx="5669280" cy="1161288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C36CA3-7064-4E52-B24E-E3CC37B36CB8}" type="datetime1">
              <a:rPr lang="en-US" smtClean="0"/>
              <a:t>1/31/26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887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27A12A6-507C-2714-2F24-09ADE11584C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2EA34-13CC-54C1-DE3D-4F1D5D55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810512"/>
            <a:ext cx="7772400" cy="4562856"/>
          </a:xfrm>
        </p:spPr>
        <p:txBody>
          <a:bodyPr anchor="b">
            <a:normAutofit/>
          </a:bodyPr>
          <a:lstStyle>
            <a:lvl1pPr>
              <a:defRPr sz="8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45713-EE4C-7615-B812-531C14CF0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3F469A-9BA4-41D9-A358-7174319CB857}" type="datetime1">
              <a:rPr lang="en-US" smtClean="0"/>
              <a:t>1/31/26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849E7-8E94-3B02-239C-AAB481596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44BD7-C050-D052-8408-65ADAAF67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9594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83464"/>
            <a:ext cx="10652760" cy="969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768" y="1380744"/>
            <a:ext cx="10652760" cy="4901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9768" y="6519672"/>
            <a:ext cx="2843784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E9D380B3-E270-4064-8D13-292A875F6C31}" type="datetime1">
              <a:rPr lang="en-US" smtClean="0"/>
              <a:t>1/31/26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60536" y="6519672"/>
            <a:ext cx="2642616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5720" y="6519672"/>
            <a:ext cx="457200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117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0" r:id="rId2"/>
    <p:sldLayoutId id="2147483709" r:id="rId3"/>
    <p:sldLayoutId id="2147483708" r:id="rId4"/>
    <p:sldLayoutId id="2147483707" r:id="rId5"/>
    <p:sldLayoutId id="2147483706" r:id="rId6"/>
    <p:sldLayoutId id="2147483705" r:id="rId7"/>
    <p:sldLayoutId id="2147483704" r:id="rId8"/>
    <p:sldLayoutId id="2147483703" r:id="rId9"/>
    <p:sldLayoutId id="2147483702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  <p:sldLayoutId id="2147483684" r:id="rId34"/>
    <p:sldLayoutId id="2147483685" r:id="rId35"/>
    <p:sldLayoutId id="2147483686" r:id="rId36"/>
    <p:sldLayoutId id="2147483687" r:id="rId37"/>
    <p:sldLayoutId id="2147483688" r:id="rId38"/>
    <p:sldLayoutId id="2147483689" r:id="rId39"/>
    <p:sldLayoutId id="2147483690" r:id="rId40"/>
    <p:sldLayoutId id="2147483691" r:id="rId41"/>
    <p:sldLayoutId id="2147483692" r:id="rId42"/>
    <p:sldLayoutId id="2147483693" r:id="rId43"/>
    <p:sldLayoutId id="2147483694" r:id="rId44"/>
    <p:sldLayoutId id="2147483695" r:id="rId45"/>
    <p:sldLayoutId id="2147483696" r:id="rId46"/>
    <p:sldLayoutId id="2147483697" r:id="rId47"/>
    <p:sldLayoutId id="2147483698" r:id="rId48"/>
    <p:sldLayoutId id="2147483699" r:id="rId49"/>
    <p:sldLayoutId id="2147483700" r:id="rId50"/>
    <p:sldLayoutId id="2147483701" r:id="rId5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C797E3AD-4044-201D-9CAC-648C5904D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768" y="5276088"/>
            <a:ext cx="11347704" cy="7863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World Wide Web and Internet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B309E7-93ED-363A-5FC8-665410BA768A}"/>
              </a:ext>
            </a:extLst>
          </p:cNvPr>
          <p:cNvSpPr txBox="1"/>
          <p:nvPr/>
        </p:nvSpPr>
        <p:spPr>
          <a:xfrm>
            <a:off x="429768" y="5980176"/>
            <a:ext cx="11347704" cy="530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sz="130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The internet really is everywhere – and it’s here to stay.  What’s really great about the Internet is that is takes only a couple of hours to learn.  </a:t>
            </a:r>
          </a:p>
        </p:txBody>
      </p:sp>
      <p:pic>
        <p:nvPicPr>
          <p:cNvPr id="5" name="Picture 4" descr="A computer screen with different objects on it&#10;&#10;AI-generated content may be incorrect.">
            <a:extLst>
              <a:ext uri="{FF2B5EF4-FFF2-40B4-BE49-F238E27FC236}">
                <a16:creationId xmlns:a16="http://schemas.microsoft.com/office/drawing/2014/main" id="{8D979E6B-FDDC-4149-A2DB-55D2050595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7695" r="2" b="30651"/>
          <a:stretch>
            <a:fillRect/>
          </a:stretch>
        </p:blipFill>
        <p:spPr>
          <a:xfrm>
            <a:off x="342901" y="343038"/>
            <a:ext cx="11506200" cy="4792766"/>
          </a:xfrm>
          <a:custGeom>
            <a:avLst/>
            <a:gdLst>
              <a:gd name="connsiteX0" fmla="*/ 292023 w 11506200"/>
              <a:gd name="connsiteY0" fmla="*/ 0 h 4792766"/>
              <a:gd name="connsiteX1" fmla="*/ 11214177 w 11506200"/>
              <a:gd name="connsiteY1" fmla="*/ 0 h 4792766"/>
              <a:gd name="connsiteX2" fmla="*/ 11506200 w 11506200"/>
              <a:gd name="connsiteY2" fmla="*/ 292023 h 4792766"/>
              <a:gd name="connsiteX3" fmla="*/ 11506200 w 11506200"/>
              <a:gd name="connsiteY3" fmla="*/ 4500743 h 4792766"/>
              <a:gd name="connsiteX4" fmla="*/ 11214177 w 11506200"/>
              <a:gd name="connsiteY4" fmla="*/ 4792766 h 4792766"/>
              <a:gd name="connsiteX5" fmla="*/ 292023 w 11506200"/>
              <a:gd name="connsiteY5" fmla="*/ 4792766 h 4792766"/>
              <a:gd name="connsiteX6" fmla="*/ 0 w 11506200"/>
              <a:gd name="connsiteY6" fmla="*/ 4500743 h 4792766"/>
              <a:gd name="connsiteX7" fmla="*/ 0 w 11506200"/>
              <a:gd name="connsiteY7" fmla="*/ 292023 h 4792766"/>
              <a:gd name="connsiteX8" fmla="*/ 292023 w 11506200"/>
              <a:gd name="connsiteY8" fmla="*/ 0 h 4792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6200" h="4792766">
                <a:moveTo>
                  <a:pt x="292023" y="0"/>
                </a:moveTo>
                <a:lnTo>
                  <a:pt x="11214177" y="0"/>
                </a:lnTo>
                <a:cubicBezTo>
                  <a:pt x="11375457" y="0"/>
                  <a:pt x="11506200" y="130743"/>
                  <a:pt x="11506200" y="292023"/>
                </a:cubicBezTo>
                <a:lnTo>
                  <a:pt x="11506200" y="4500743"/>
                </a:lnTo>
                <a:cubicBezTo>
                  <a:pt x="11506200" y="4662023"/>
                  <a:pt x="11375457" y="4792766"/>
                  <a:pt x="11214177" y="4792766"/>
                </a:cubicBezTo>
                <a:lnTo>
                  <a:pt x="292023" y="4792766"/>
                </a:lnTo>
                <a:cubicBezTo>
                  <a:pt x="130743" y="4792766"/>
                  <a:pt x="0" y="4662023"/>
                  <a:pt x="0" y="4500743"/>
                </a:cubicBezTo>
                <a:lnTo>
                  <a:pt x="0" y="292023"/>
                </a:lnTo>
                <a:cubicBezTo>
                  <a:pt x="0" y="130743"/>
                  <a:pt x="130743" y="0"/>
                  <a:pt x="292023" y="0"/>
                </a:cubicBezTo>
                <a:close/>
              </a:path>
            </a:pathLst>
          </a:custGeom>
          <a:noFill/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3265D21F-E782-90A4-7AFC-E5C270571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205" y="75376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06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4A2FA-9FBC-3826-8F68-481C822F3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83464"/>
            <a:ext cx="10652760" cy="969264"/>
          </a:xfrm>
        </p:spPr>
        <p:txBody>
          <a:bodyPr anchor="b">
            <a:normAutofit/>
          </a:bodyPr>
          <a:lstStyle/>
          <a:p>
            <a:r>
              <a:rPr lang="en-GB" b="1"/>
              <a:t>Learning outcome:</a:t>
            </a:r>
            <a:br>
              <a:rPr lang="en-GB"/>
            </a:b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7C80BD1-2D7F-33F0-55AA-FD79F95BEC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0234171"/>
              </p:ext>
            </p:extLst>
          </p:nvPr>
        </p:nvGraphicFramePr>
        <p:xfrm>
          <a:off x="0" y="1037967"/>
          <a:ext cx="11332464" cy="5639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77046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081BA-EEBC-2930-CEAB-FFA61E773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4785" y="603504"/>
            <a:ext cx="3401568" cy="1339418"/>
          </a:xfrm>
        </p:spPr>
        <p:txBody>
          <a:bodyPr anchor="b">
            <a:normAutofit/>
          </a:bodyPr>
          <a:lstStyle/>
          <a:p>
            <a:r>
              <a:rPr lang="en-GB" b="1" dirty="0"/>
              <a:t>Topics:</a:t>
            </a:r>
            <a:br>
              <a:rPr lang="en-GB" dirty="0"/>
            </a:br>
            <a:endParaRPr lang="en-US" dirty="0"/>
          </a:p>
        </p:txBody>
      </p:sp>
      <p:pic>
        <p:nvPicPr>
          <p:cNvPr id="5" name="Picture 4" descr="Computer script on a screen">
            <a:extLst>
              <a:ext uri="{FF2B5EF4-FFF2-40B4-BE49-F238E27FC236}">
                <a16:creationId xmlns:a16="http://schemas.microsoft.com/office/drawing/2014/main" id="{08E1D867-E4E0-CBA7-7200-AACDE6FDA0F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0065" b="1"/>
          <a:stretch>
            <a:fillRect/>
          </a:stretch>
        </p:blipFill>
        <p:spPr>
          <a:xfrm>
            <a:off x="342900" y="342901"/>
            <a:ext cx="7391400" cy="6172200"/>
          </a:xfrm>
          <a:custGeom>
            <a:avLst/>
            <a:gdLst>
              <a:gd name="connsiteX0" fmla="*/ 267246 w 7391400"/>
              <a:gd name="connsiteY0" fmla="*/ 0 h 6172200"/>
              <a:gd name="connsiteX1" fmla="*/ 7124155 w 7391400"/>
              <a:gd name="connsiteY1" fmla="*/ 0 h 6172200"/>
              <a:gd name="connsiteX2" fmla="*/ 7391400 w 7391400"/>
              <a:gd name="connsiteY2" fmla="*/ 266886 h 6172200"/>
              <a:gd name="connsiteX3" fmla="*/ 7391400 w 7391400"/>
              <a:gd name="connsiteY3" fmla="*/ 5905314 h 6172200"/>
              <a:gd name="connsiteX4" fmla="*/ 7124155 w 7391400"/>
              <a:gd name="connsiteY4" fmla="*/ 6172200 h 6172200"/>
              <a:gd name="connsiteX5" fmla="*/ 267246 w 7391400"/>
              <a:gd name="connsiteY5" fmla="*/ 6172200 h 6172200"/>
              <a:gd name="connsiteX6" fmla="*/ 0 w 7391400"/>
              <a:gd name="connsiteY6" fmla="*/ 5905314 h 6172200"/>
              <a:gd name="connsiteX7" fmla="*/ 0 w 7391400"/>
              <a:gd name="connsiteY7" fmla="*/ 266886 h 6172200"/>
              <a:gd name="connsiteX8" fmla="*/ 267246 w 7391400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1400" h="6172200">
                <a:moveTo>
                  <a:pt x="267246" y="0"/>
                </a:moveTo>
                <a:lnTo>
                  <a:pt x="7124155" y="0"/>
                </a:lnTo>
                <a:cubicBezTo>
                  <a:pt x="7271750" y="0"/>
                  <a:pt x="7391400" y="119489"/>
                  <a:pt x="7391400" y="266886"/>
                </a:cubicBezTo>
                <a:lnTo>
                  <a:pt x="7391400" y="5905314"/>
                </a:lnTo>
                <a:cubicBezTo>
                  <a:pt x="7391400" y="6052711"/>
                  <a:pt x="7271750" y="6172200"/>
                  <a:pt x="7124155" y="6172200"/>
                </a:cubicBezTo>
                <a:lnTo>
                  <a:pt x="267246" y="6172200"/>
                </a:lnTo>
                <a:cubicBezTo>
                  <a:pt x="119650" y="6172200"/>
                  <a:pt x="0" y="6052711"/>
                  <a:pt x="0" y="5905314"/>
                </a:cubicBezTo>
                <a:lnTo>
                  <a:pt x="0" y="266886"/>
                </a:lnTo>
                <a:cubicBezTo>
                  <a:pt x="0" y="119489"/>
                  <a:pt x="119650" y="0"/>
                  <a:pt x="267246" y="0"/>
                </a:cubicBezTo>
                <a:close/>
              </a:path>
            </a:pathLst>
          </a:cu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2A19E-3B1D-D333-F162-DADA6F935E1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21040" y="1942922"/>
            <a:ext cx="3742390" cy="4311574"/>
          </a:xfrm>
        </p:spPr>
        <p:txBody>
          <a:bodyPr>
            <a:normAutofit/>
          </a:bodyPr>
          <a:lstStyle/>
          <a:p>
            <a:pPr lvl="0">
              <a:lnSpc>
                <a:spcPct val="110000"/>
              </a:lnSpc>
            </a:pPr>
            <a:r>
              <a:rPr lang="en-GB" sz="1400" dirty="0"/>
              <a:t>World Wide Web</a:t>
            </a:r>
          </a:p>
          <a:p>
            <a:pPr lvl="0">
              <a:lnSpc>
                <a:spcPct val="110000"/>
              </a:lnSpc>
            </a:pPr>
            <a:r>
              <a:rPr lang="en-GB" sz="1400" dirty="0"/>
              <a:t>Websites, Addresses, and Pages.</a:t>
            </a:r>
          </a:p>
          <a:p>
            <a:pPr lvl="0">
              <a:lnSpc>
                <a:spcPct val="110000"/>
              </a:lnSpc>
            </a:pPr>
            <a:r>
              <a:rPr lang="en-GB" sz="1400" dirty="0"/>
              <a:t>Understanding address.</a:t>
            </a:r>
          </a:p>
          <a:p>
            <a:pPr lvl="0">
              <a:lnSpc>
                <a:spcPct val="110000"/>
              </a:lnSpc>
            </a:pPr>
            <a:r>
              <a:rPr lang="en-GB" sz="1400" dirty="0"/>
              <a:t>Using Web Browser Software.</a:t>
            </a:r>
          </a:p>
          <a:p>
            <a:pPr lvl="0">
              <a:lnSpc>
                <a:spcPct val="110000"/>
              </a:lnSpc>
            </a:pPr>
            <a:r>
              <a:rPr lang="en-GB" sz="1400" dirty="0"/>
              <a:t>Search Engine.</a:t>
            </a:r>
          </a:p>
          <a:p>
            <a:pPr lvl="0">
              <a:lnSpc>
                <a:spcPct val="110000"/>
              </a:lnSpc>
            </a:pPr>
            <a:r>
              <a:rPr lang="en-GB" sz="1400" dirty="0"/>
              <a:t>Using a True Search Engine.</a:t>
            </a:r>
          </a:p>
          <a:p>
            <a:pPr lvl="0">
              <a:lnSpc>
                <a:spcPct val="110000"/>
              </a:lnSpc>
            </a:pPr>
            <a:r>
              <a:rPr lang="en-GB" sz="1400" dirty="0"/>
              <a:t>Internet Servers</a:t>
            </a:r>
          </a:p>
          <a:p>
            <a:pPr lvl="0">
              <a:lnSpc>
                <a:spcPct val="110000"/>
              </a:lnSpc>
            </a:pPr>
            <a:r>
              <a:rPr lang="en-GB" sz="1400" dirty="0"/>
              <a:t>Using a Web Portal</a:t>
            </a:r>
          </a:p>
          <a:p>
            <a:pPr lvl="0">
              <a:lnSpc>
                <a:spcPct val="110000"/>
              </a:lnSpc>
            </a:pPr>
            <a:r>
              <a:rPr lang="en-GB" sz="1400" dirty="0"/>
              <a:t>Connecting to the Internet.</a:t>
            </a:r>
          </a:p>
          <a:p>
            <a:pPr lvl="0">
              <a:lnSpc>
                <a:spcPct val="110000"/>
              </a:lnSpc>
            </a:pPr>
            <a:r>
              <a:rPr lang="en-GB" sz="1400" dirty="0"/>
              <a:t>Communications Software.</a:t>
            </a:r>
          </a:p>
          <a:p>
            <a:pPr lvl="0">
              <a:lnSpc>
                <a:spcPct val="110000"/>
              </a:lnSpc>
            </a:pPr>
            <a:r>
              <a:rPr lang="en-GB" sz="1400" dirty="0"/>
              <a:t>Telecommunications Hardware</a:t>
            </a:r>
          </a:p>
          <a:p>
            <a:pPr>
              <a:lnSpc>
                <a:spcPct val="110000"/>
              </a:lnSpc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41417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C9EDE-28CF-989F-CCBC-808A4D766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7784"/>
            <a:ext cx="3593592" cy="2212313"/>
          </a:xfrm>
        </p:spPr>
        <p:txBody>
          <a:bodyPr anchor="t">
            <a:normAutofit/>
          </a:bodyPr>
          <a:lstStyle/>
          <a:p>
            <a:r>
              <a:rPr lang="en-GB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Assignments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BF7E4-D0FA-77C2-6224-269BE2BDFC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190" y="1318316"/>
            <a:ext cx="3593592" cy="691248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n-GB" sz="2000" i="1" dirty="0"/>
              <a:t>Quiz and Exercises</a:t>
            </a:r>
            <a:r>
              <a:rPr lang="en-GB" sz="2000" dirty="0"/>
              <a:t> </a:t>
            </a:r>
            <a:endParaRPr lang="en-US" sz="2000" dirty="0"/>
          </a:p>
        </p:txBody>
      </p:sp>
      <p:pic>
        <p:nvPicPr>
          <p:cNvPr id="5" name="Picture 4" descr="Black pen against a sheet with shaded numbers">
            <a:extLst>
              <a:ext uri="{FF2B5EF4-FFF2-40B4-BE49-F238E27FC236}">
                <a16:creationId xmlns:a16="http://schemas.microsoft.com/office/drawing/2014/main" id="{E2C199BD-2D8D-FA92-1642-52DAC33436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553" r="1" b="1"/>
          <a:stretch>
            <a:fillRect/>
          </a:stretch>
        </p:blipFill>
        <p:spPr>
          <a:xfrm>
            <a:off x="4502843" y="342901"/>
            <a:ext cx="7346258" cy="6172198"/>
          </a:xfrm>
          <a:custGeom>
            <a:avLst/>
            <a:gdLst>
              <a:gd name="connsiteX0" fmla="*/ 264355 w 6785782"/>
              <a:gd name="connsiteY0" fmla="*/ 0 h 6172198"/>
              <a:gd name="connsiteX1" fmla="*/ 6521427 w 6785782"/>
              <a:gd name="connsiteY1" fmla="*/ 0 h 6172198"/>
              <a:gd name="connsiteX2" fmla="*/ 6785782 w 6785782"/>
              <a:gd name="connsiteY2" fmla="*/ 264355 h 6172198"/>
              <a:gd name="connsiteX3" fmla="*/ 6785782 w 6785782"/>
              <a:gd name="connsiteY3" fmla="*/ 5907843 h 6172198"/>
              <a:gd name="connsiteX4" fmla="*/ 6521427 w 6785782"/>
              <a:gd name="connsiteY4" fmla="*/ 6172198 h 6172198"/>
              <a:gd name="connsiteX5" fmla="*/ 264355 w 6785782"/>
              <a:gd name="connsiteY5" fmla="*/ 6172198 h 6172198"/>
              <a:gd name="connsiteX6" fmla="*/ 0 w 6785782"/>
              <a:gd name="connsiteY6" fmla="*/ 5907843 h 6172198"/>
              <a:gd name="connsiteX7" fmla="*/ 0 w 6785782"/>
              <a:gd name="connsiteY7" fmla="*/ 264355 h 6172198"/>
              <a:gd name="connsiteX8" fmla="*/ 264355 w 6785782"/>
              <a:gd name="connsiteY8" fmla="*/ 0 h 6172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85782" h="6172198">
                <a:moveTo>
                  <a:pt x="264355" y="0"/>
                </a:moveTo>
                <a:lnTo>
                  <a:pt x="6521427" y="0"/>
                </a:lnTo>
                <a:cubicBezTo>
                  <a:pt x="6667426" y="0"/>
                  <a:pt x="6785782" y="118356"/>
                  <a:pt x="6785782" y="264355"/>
                </a:cubicBezTo>
                <a:lnTo>
                  <a:pt x="6785782" y="5907843"/>
                </a:lnTo>
                <a:cubicBezTo>
                  <a:pt x="6785782" y="6053842"/>
                  <a:pt x="6667426" y="6172198"/>
                  <a:pt x="6521427" y="6172198"/>
                </a:cubicBezTo>
                <a:lnTo>
                  <a:pt x="264355" y="6172198"/>
                </a:lnTo>
                <a:cubicBezTo>
                  <a:pt x="118356" y="6172198"/>
                  <a:pt x="0" y="6053842"/>
                  <a:pt x="0" y="5907843"/>
                </a:cubicBezTo>
                <a:lnTo>
                  <a:pt x="0" y="264355"/>
                </a:lnTo>
                <a:cubicBezTo>
                  <a:pt x="0" y="118356"/>
                  <a:pt x="118356" y="0"/>
                  <a:pt x="264355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955183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21B7E-DFC2-14BC-F370-C1739EA483A6}"/>
              </a:ext>
            </a:extLst>
          </p:cNvPr>
          <p:cNvSpPr txBox="1"/>
          <p:nvPr/>
        </p:nvSpPr>
        <p:spPr>
          <a:xfrm>
            <a:off x="3893984" y="2672269"/>
            <a:ext cx="49768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747266168"/>
      </p:ext>
    </p:extLst>
  </p:cSld>
  <p:clrMapOvr>
    <a:masterClrMapping/>
  </p:clrMapOvr>
</p:sld>
</file>

<file path=ppt/theme/theme1.xml><?xml version="1.0" encoding="utf-8"?>
<a:theme xmlns:a="http://schemas.openxmlformats.org/drawingml/2006/main" name="Dune">
  <a:themeElements>
    <a:clrScheme name="Dune">
      <a:dk1>
        <a:srgbClr val="131313"/>
      </a:dk1>
      <a:lt1>
        <a:sysClr val="window" lastClr="FFFFFF"/>
      </a:lt1>
      <a:dk2>
        <a:srgbClr val="203430"/>
      </a:dk2>
      <a:lt2>
        <a:srgbClr val="F0EDE6"/>
      </a:lt2>
      <a:accent1>
        <a:srgbClr val="A57361"/>
      </a:accent1>
      <a:accent2>
        <a:srgbClr val="CD9979"/>
      </a:accent2>
      <a:accent3>
        <a:srgbClr val="4E6C67"/>
      </a:accent3>
      <a:accent4>
        <a:srgbClr val="BA958C"/>
      </a:accent4>
      <a:accent5>
        <a:srgbClr val="A08C60"/>
      </a:accent5>
      <a:accent6>
        <a:srgbClr val="956969"/>
      </a:accent6>
      <a:hlink>
        <a:srgbClr val="B0685E"/>
      </a:hlink>
      <a:folHlink>
        <a:srgbClr val="5E827E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une" id="{826328CA-5F67-4711-B85D-145ABD90F0C2}" vid="{19057A55-7D5A-4630-9E53-CA5ED64477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201</Words>
  <Application>Microsoft Macintosh PowerPoint</Application>
  <PresentationFormat>Widescreen</PresentationFormat>
  <Paragraphs>33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Neue Haas Grotesk Text Pro</vt:lpstr>
      <vt:lpstr>Times New Roman</vt:lpstr>
      <vt:lpstr>Dune</vt:lpstr>
      <vt:lpstr>PowerPoint Presentation</vt:lpstr>
      <vt:lpstr>Learning outcome: </vt:lpstr>
      <vt:lpstr>Topics: </vt:lpstr>
      <vt:lpstr>Assignments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Alain De Jesus</dc:creator>
  <cp:lastModifiedBy>Alain De Jesus</cp:lastModifiedBy>
  <cp:revision>1</cp:revision>
  <dcterms:created xsi:type="dcterms:W3CDTF">2026-01-31T21:02:39Z</dcterms:created>
  <dcterms:modified xsi:type="dcterms:W3CDTF">2026-01-31T21:16:44Z</dcterms:modified>
</cp:coreProperties>
</file>