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varScale="1">
        <p:scale>
          <a:sx n="107" d="100"/>
          <a:sy n="107" d="100"/>
        </p:scale>
        <p:origin x="1280" y="4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5A3E6-45B5-AF3C-AF90-37F511A6A21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E976FDF4-353E-03F7-8C2F-F0C861A9B1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9368D439-183F-A6D9-4338-916FA0163704}"/>
              </a:ext>
            </a:extLst>
          </p:cNvPr>
          <p:cNvSpPr>
            <a:spLocks noGrp="1"/>
          </p:cNvSpPr>
          <p:nvPr>
            <p:ph type="dt" sz="half" idx="10"/>
          </p:nvPr>
        </p:nvSpPr>
        <p:spPr/>
        <p:txBody>
          <a:bodyPr/>
          <a:lstStyle/>
          <a:p>
            <a:fld id="{C0937566-F218-FD49-8791-053C83072ADA}" type="datetimeFigureOut">
              <a:rPr lang="en-US" smtClean="0"/>
              <a:t>2/1/26</a:t>
            </a:fld>
            <a:endParaRPr lang="en-US"/>
          </a:p>
        </p:txBody>
      </p:sp>
      <p:sp>
        <p:nvSpPr>
          <p:cNvPr id="5" name="Footer Placeholder 4">
            <a:extLst>
              <a:ext uri="{FF2B5EF4-FFF2-40B4-BE49-F238E27FC236}">
                <a16:creationId xmlns:a16="http://schemas.microsoft.com/office/drawing/2014/main" id="{72C482CA-0D6F-4FB7-DE4F-F32BAEB43F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6D290F-FC37-20B9-D468-1C18765ED7DF}"/>
              </a:ext>
            </a:extLst>
          </p:cNvPr>
          <p:cNvSpPr>
            <a:spLocks noGrp="1"/>
          </p:cNvSpPr>
          <p:nvPr>
            <p:ph type="sldNum" sz="quarter" idx="12"/>
          </p:nvPr>
        </p:nvSpPr>
        <p:spPr/>
        <p:txBody>
          <a:bodyPr/>
          <a:lstStyle/>
          <a:p>
            <a:fld id="{6448ECEC-6710-3747-8A10-DB39D5830BE1}" type="slidenum">
              <a:rPr lang="en-US" smtClean="0"/>
              <a:t>‹#›</a:t>
            </a:fld>
            <a:endParaRPr lang="en-US"/>
          </a:p>
        </p:txBody>
      </p:sp>
    </p:spTree>
    <p:extLst>
      <p:ext uri="{BB962C8B-B14F-4D97-AF65-F5344CB8AC3E}">
        <p14:creationId xmlns:p14="http://schemas.microsoft.com/office/powerpoint/2010/main" val="350483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C6460-D2B8-7764-B39C-392EC5AD6D91}"/>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7533C09-0935-9D7C-F4C1-D3A8BD92F9A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43AAB24-46EB-937F-B831-B67A131AB514}"/>
              </a:ext>
            </a:extLst>
          </p:cNvPr>
          <p:cNvSpPr>
            <a:spLocks noGrp="1"/>
          </p:cNvSpPr>
          <p:nvPr>
            <p:ph type="dt" sz="half" idx="10"/>
          </p:nvPr>
        </p:nvSpPr>
        <p:spPr/>
        <p:txBody>
          <a:bodyPr/>
          <a:lstStyle/>
          <a:p>
            <a:fld id="{C0937566-F218-FD49-8791-053C83072ADA}" type="datetimeFigureOut">
              <a:rPr lang="en-US" smtClean="0"/>
              <a:t>2/1/26</a:t>
            </a:fld>
            <a:endParaRPr lang="en-US"/>
          </a:p>
        </p:txBody>
      </p:sp>
      <p:sp>
        <p:nvSpPr>
          <p:cNvPr id="5" name="Footer Placeholder 4">
            <a:extLst>
              <a:ext uri="{FF2B5EF4-FFF2-40B4-BE49-F238E27FC236}">
                <a16:creationId xmlns:a16="http://schemas.microsoft.com/office/drawing/2014/main" id="{62C55B8E-4C9D-866E-746D-5CA7E4699C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458DF4-3545-97D4-F089-EE025630F963}"/>
              </a:ext>
            </a:extLst>
          </p:cNvPr>
          <p:cNvSpPr>
            <a:spLocks noGrp="1"/>
          </p:cNvSpPr>
          <p:nvPr>
            <p:ph type="sldNum" sz="quarter" idx="12"/>
          </p:nvPr>
        </p:nvSpPr>
        <p:spPr/>
        <p:txBody>
          <a:bodyPr/>
          <a:lstStyle/>
          <a:p>
            <a:fld id="{6448ECEC-6710-3747-8A10-DB39D5830BE1}" type="slidenum">
              <a:rPr lang="en-US" smtClean="0"/>
              <a:t>‹#›</a:t>
            </a:fld>
            <a:endParaRPr lang="en-US"/>
          </a:p>
        </p:txBody>
      </p:sp>
    </p:spTree>
    <p:extLst>
      <p:ext uri="{BB962C8B-B14F-4D97-AF65-F5344CB8AC3E}">
        <p14:creationId xmlns:p14="http://schemas.microsoft.com/office/powerpoint/2010/main" val="2339401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320AB1-678F-8681-1B21-46EB1834180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EDC31E0-2575-4CF0-8ACE-D1E23DEE80C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3E53D3B-80C0-53B8-B46B-BB6024A1C6A6}"/>
              </a:ext>
            </a:extLst>
          </p:cNvPr>
          <p:cNvSpPr>
            <a:spLocks noGrp="1"/>
          </p:cNvSpPr>
          <p:nvPr>
            <p:ph type="dt" sz="half" idx="10"/>
          </p:nvPr>
        </p:nvSpPr>
        <p:spPr/>
        <p:txBody>
          <a:bodyPr/>
          <a:lstStyle/>
          <a:p>
            <a:fld id="{C0937566-F218-FD49-8791-053C83072ADA}" type="datetimeFigureOut">
              <a:rPr lang="en-US" smtClean="0"/>
              <a:t>2/1/26</a:t>
            </a:fld>
            <a:endParaRPr lang="en-US"/>
          </a:p>
        </p:txBody>
      </p:sp>
      <p:sp>
        <p:nvSpPr>
          <p:cNvPr id="5" name="Footer Placeholder 4">
            <a:extLst>
              <a:ext uri="{FF2B5EF4-FFF2-40B4-BE49-F238E27FC236}">
                <a16:creationId xmlns:a16="http://schemas.microsoft.com/office/drawing/2014/main" id="{A749C34E-9C9F-A0B3-7AB0-7B1DCD73F0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D1E820-72A5-BF82-08FF-4DEB711C3B18}"/>
              </a:ext>
            </a:extLst>
          </p:cNvPr>
          <p:cNvSpPr>
            <a:spLocks noGrp="1"/>
          </p:cNvSpPr>
          <p:nvPr>
            <p:ph type="sldNum" sz="quarter" idx="12"/>
          </p:nvPr>
        </p:nvSpPr>
        <p:spPr/>
        <p:txBody>
          <a:bodyPr/>
          <a:lstStyle/>
          <a:p>
            <a:fld id="{6448ECEC-6710-3747-8A10-DB39D5830BE1}" type="slidenum">
              <a:rPr lang="en-US" smtClean="0"/>
              <a:t>‹#›</a:t>
            </a:fld>
            <a:endParaRPr lang="en-US"/>
          </a:p>
        </p:txBody>
      </p:sp>
    </p:spTree>
    <p:extLst>
      <p:ext uri="{BB962C8B-B14F-4D97-AF65-F5344CB8AC3E}">
        <p14:creationId xmlns:p14="http://schemas.microsoft.com/office/powerpoint/2010/main" val="1986818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BEB85-06D2-9EE4-6035-392E218F4F1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6585806-8769-4D4A-7663-FB4EDD3209A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EE5CA2E-2DA4-77C1-A151-B663FB8CD4F6}"/>
              </a:ext>
            </a:extLst>
          </p:cNvPr>
          <p:cNvSpPr>
            <a:spLocks noGrp="1"/>
          </p:cNvSpPr>
          <p:nvPr>
            <p:ph type="dt" sz="half" idx="10"/>
          </p:nvPr>
        </p:nvSpPr>
        <p:spPr/>
        <p:txBody>
          <a:bodyPr/>
          <a:lstStyle/>
          <a:p>
            <a:fld id="{C0937566-F218-FD49-8791-053C83072ADA}" type="datetimeFigureOut">
              <a:rPr lang="en-US" smtClean="0"/>
              <a:t>2/1/26</a:t>
            </a:fld>
            <a:endParaRPr lang="en-US"/>
          </a:p>
        </p:txBody>
      </p:sp>
      <p:sp>
        <p:nvSpPr>
          <p:cNvPr id="5" name="Footer Placeholder 4">
            <a:extLst>
              <a:ext uri="{FF2B5EF4-FFF2-40B4-BE49-F238E27FC236}">
                <a16:creationId xmlns:a16="http://schemas.microsoft.com/office/drawing/2014/main" id="{8966BC68-8CF8-D8D4-2B66-C053827D33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966A62-F639-5CAD-7AA1-68F2AD5C27D0}"/>
              </a:ext>
            </a:extLst>
          </p:cNvPr>
          <p:cNvSpPr>
            <a:spLocks noGrp="1"/>
          </p:cNvSpPr>
          <p:nvPr>
            <p:ph type="sldNum" sz="quarter" idx="12"/>
          </p:nvPr>
        </p:nvSpPr>
        <p:spPr/>
        <p:txBody>
          <a:bodyPr/>
          <a:lstStyle/>
          <a:p>
            <a:fld id="{6448ECEC-6710-3747-8A10-DB39D5830BE1}" type="slidenum">
              <a:rPr lang="en-US" smtClean="0"/>
              <a:t>‹#›</a:t>
            </a:fld>
            <a:endParaRPr lang="en-US"/>
          </a:p>
        </p:txBody>
      </p:sp>
    </p:spTree>
    <p:extLst>
      <p:ext uri="{BB962C8B-B14F-4D97-AF65-F5344CB8AC3E}">
        <p14:creationId xmlns:p14="http://schemas.microsoft.com/office/powerpoint/2010/main" val="4217376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85635-A6D6-F40B-3A34-2E72E78FB27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B474B891-DADF-65BF-833D-709D973E85E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AFC89E6-81E5-0226-3124-FE25F24C3B2E}"/>
              </a:ext>
            </a:extLst>
          </p:cNvPr>
          <p:cNvSpPr>
            <a:spLocks noGrp="1"/>
          </p:cNvSpPr>
          <p:nvPr>
            <p:ph type="dt" sz="half" idx="10"/>
          </p:nvPr>
        </p:nvSpPr>
        <p:spPr/>
        <p:txBody>
          <a:bodyPr/>
          <a:lstStyle/>
          <a:p>
            <a:fld id="{C0937566-F218-FD49-8791-053C83072ADA}" type="datetimeFigureOut">
              <a:rPr lang="en-US" smtClean="0"/>
              <a:t>2/1/26</a:t>
            </a:fld>
            <a:endParaRPr lang="en-US"/>
          </a:p>
        </p:txBody>
      </p:sp>
      <p:sp>
        <p:nvSpPr>
          <p:cNvPr id="5" name="Footer Placeholder 4">
            <a:extLst>
              <a:ext uri="{FF2B5EF4-FFF2-40B4-BE49-F238E27FC236}">
                <a16:creationId xmlns:a16="http://schemas.microsoft.com/office/drawing/2014/main" id="{B5E47242-A0B8-A4BF-F87A-07062809A2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7C975C-A43E-64EC-D0DF-5557032FDB67}"/>
              </a:ext>
            </a:extLst>
          </p:cNvPr>
          <p:cNvSpPr>
            <a:spLocks noGrp="1"/>
          </p:cNvSpPr>
          <p:nvPr>
            <p:ph type="sldNum" sz="quarter" idx="12"/>
          </p:nvPr>
        </p:nvSpPr>
        <p:spPr/>
        <p:txBody>
          <a:bodyPr/>
          <a:lstStyle/>
          <a:p>
            <a:fld id="{6448ECEC-6710-3747-8A10-DB39D5830BE1}" type="slidenum">
              <a:rPr lang="en-US" smtClean="0"/>
              <a:t>‹#›</a:t>
            </a:fld>
            <a:endParaRPr lang="en-US"/>
          </a:p>
        </p:txBody>
      </p:sp>
    </p:spTree>
    <p:extLst>
      <p:ext uri="{BB962C8B-B14F-4D97-AF65-F5344CB8AC3E}">
        <p14:creationId xmlns:p14="http://schemas.microsoft.com/office/powerpoint/2010/main" val="457476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D9E57-BBFF-1700-27F4-B9886B7FC8A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1DCEE5E-BAD8-DA00-8831-43D9C22043D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7AC70423-C4BB-D455-DBDF-0379D8C9AFE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DCBC138-7BAF-8272-9CCA-23703D28F3F1}"/>
              </a:ext>
            </a:extLst>
          </p:cNvPr>
          <p:cNvSpPr>
            <a:spLocks noGrp="1"/>
          </p:cNvSpPr>
          <p:nvPr>
            <p:ph type="dt" sz="half" idx="10"/>
          </p:nvPr>
        </p:nvSpPr>
        <p:spPr/>
        <p:txBody>
          <a:bodyPr/>
          <a:lstStyle/>
          <a:p>
            <a:fld id="{C0937566-F218-FD49-8791-053C83072ADA}" type="datetimeFigureOut">
              <a:rPr lang="en-US" smtClean="0"/>
              <a:t>2/1/26</a:t>
            </a:fld>
            <a:endParaRPr lang="en-US"/>
          </a:p>
        </p:txBody>
      </p:sp>
      <p:sp>
        <p:nvSpPr>
          <p:cNvPr id="6" name="Footer Placeholder 5">
            <a:extLst>
              <a:ext uri="{FF2B5EF4-FFF2-40B4-BE49-F238E27FC236}">
                <a16:creationId xmlns:a16="http://schemas.microsoft.com/office/drawing/2014/main" id="{460F89B9-21D6-6B8E-BC50-ADEC5AFBFD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E20386-1FAA-E2D9-A070-7B63B5442002}"/>
              </a:ext>
            </a:extLst>
          </p:cNvPr>
          <p:cNvSpPr>
            <a:spLocks noGrp="1"/>
          </p:cNvSpPr>
          <p:nvPr>
            <p:ph type="sldNum" sz="quarter" idx="12"/>
          </p:nvPr>
        </p:nvSpPr>
        <p:spPr/>
        <p:txBody>
          <a:bodyPr/>
          <a:lstStyle/>
          <a:p>
            <a:fld id="{6448ECEC-6710-3747-8A10-DB39D5830BE1}" type="slidenum">
              <a:rPr lang="en-US" smtClean="0"/>
              <a:t>‹#›</a:t>
            </a:fld>
            <a:endParaRPr lang="en-US"/>
          </a:p>
        </p:txBody>
      </p:sp>
    </p:spTree>
    <p:extLst>
      <p:ext uri="{BB962C8B-B14F-4D97-AF65-F5344CB8AC3E}">
        <p14:creationId xmlns:p14="http://schemas.microsoft.com/office/powerpoint/2010/main" val="89190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8EDE5-3244-C3A8-56F2-63795428A575}"/>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ED661EC-3788-B55B-074A-3EA9C376D3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A39F307-7AF5-4685-A917-2C7F6399436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958FD138-7A7A-FCDB-A89A-85800AF90B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3D2757F-B894-196E-306B-629E3499B79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879D760-D598-E3F2-7462-30AF380050D6}"/>
              </a:ext>
            </a:extLst>
          </p:cNvPr>
          <p:cNvSpPr>
            <a:spLocks noGrp="1"/>
          </p:cNvSpPr>
          <p:nvPr>
            <p:ph type="dt" sz="half" idx="10"/>
          </p:nvPr>
        </p:nvSpPr>
        <p:spPr/>
        <p:txBody>
          <a:bodyPr/>
          <a:lstStyle/>
          <a:p>
            <a:fld id="{C0937566-F218-FD49-8791-053C83072ADA}" type="datetimeFigureOut">
              <a:rPr lang="en-US" smtClean="0"/>
              <a:t>2/1/26</a:t>
            </a:fld>
            <a:endParaRPr lang="en-US"/>
          </a:p>
        </p:txBody>
      </p:sp>
      <p:sp>
        <p:nvSpPr>
          <p:cNvPr id="8" name="Footer Placeholder 7">
            <a:extLst>
              <a:ext uri="{FF2B5EF4-FFF2-40B4-BE49-F238E27FC236}">
                <a16:creationId xmlns:a16="http://schemas.microsoft.com/office/drawing/2014/main" id="{4200B1FC-E74F-0751-B0CF-0AE95098E1B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492ECB6-B0CE-5269-1884-877EBAA44A33}"/>
              </a:ext>
            </a:extLst>
          </p:cNvPr>
          <p:cNvSpPr>
            <a:spLocks noGrp="1"/>
          </p:cNvSpPr>
          <p:nvPr>
            <p:ph type="sldNum" sz="quarter" idx="12"/>
          </p:nvPr>
        </p:nvSpPr>
        <p:spPr/>
        <p:txBody>
          <a:bodyPr/>
          <a:lstStyle/>
          <a:p>
            <a:fld id="{6448ECEC-6710-3747-8A10-DB39D5830BE1}" type="slidenum">
              <a:rPr lang="en-US" smtClean="0"/>
              <a:t>‹#›</a:t>
            </a:fld>
            <a:endParaRPr lang="en-US"/>
          </a:p>
        </p:txBody>
      </p:sp>
    </p:spTree>
    <p:extLst>
      <p:ext uri="{BB962C8B-B14F-4D97-AF65-F5344CB8AC3E}">
        <p14:creationId xmlns:p14="http://schemas.microsoft.com/office/powerpoint/2010/main" val="4020786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6B674-F0CB-223E-7D63-C3CEFAA0871D}"/>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D68ACBD-B021-ECEF-53F7-BB3C4DF728E8}"/>
              </a:ext>
            </a:extLst>
          </p:cNvPr>
          <p:cNvSpPr>
            <a:spLocks noGrp="1"/>
          </p:cNvSpPr>
          <p:nvPr>
            <p:ph type="dt" sz="half" idx="10"/>
          </p:nvPr>
        </p:nvSpPr>
        <p:spPr/>
        <p:txBody>
          <a:bodyPr/>
          <a:lstStyle/>
          <a:p>
            <a:fld id="{C0937566-F218-FD49-8791-053C83072ADA}" type="datetimeFigureOut">
              <a:rPr lang="en-US" smtClean="0"/>
              <a:t>2/1/26</a:t>
            </a:fld>
            <a:endParaRPr lang="en-US"/>
          </a:p>
        </p:txBody>
      </p:sp>
      <p:sp>
        <p:nvSpPr>
          <p:cNvPr id="4" name="Footer Placeholder 3">
            <a:extLst>
              <a:ext uri="{FF2B5EF4-FFF2-40B4-BE49-F238E27FC236}">
                <a16:creationId xmlns:a16="http://schemas.microsoft.com/office/drawing/2014/main" id="{A387BD09-7E98-CA41-468C-A5B063990E0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9E524C-B309-40BC-8A89-3728B1A43355}"/>
              </a:ext>
            </a:extLst>
          </p:cNvPr>
          <p:cNvSpPr>
            <a:spLocks noGrp="1"/>
          </p:cNvSpPr>
          <p:nvPr>
            <p:ph type="sldNum" sz="quarter" idx="12"/>
          </p:nvPr>
        </p:nvSpPr>
        <p:spPr/>
        <p:txBody>
          <a:bodyPr/>
          <a:lstStyle/>
          <a:p>
            <a:fld id="{6448ECEC-6710-3747-8A10-DB39D5830BE1}" type="slidenum">
              <a:rPr lang="en-US" smtClean="0"/>
              <a:t>‹#›</a:t>
            </a:fld>
            <a:endParaRPr lang="en-US"/>
          </a:p>
        </p:txBody>
      </p:sp>
    </p:spTree>
    <p:extLst>
      <p:ext uri="{BB962C8B-B14F-4D97-AF65-F5344CB8AC3E}">
        <p14:creationId xmlns:p14="http://schemas.microsoft.com/office/powerpoint/2010/main" val="1180891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0A0528-DBB5-59E7-E050-8B699A566FA0}"/>
              </a:ext>
            </a:extLst>
          </p:cNvPr>
          <p:cNvSpPr>
            <a:spLocks noGrp="1"/>
          </p:cNvSpPr>
          <p:nvPr>
            <p:ph type="dt" sz="half" idx="10"/>
          </p:nvPr>
        </p:nvSpPr>
        <p:spPr/>
        <p:txBody>
          <a:bodyPr/>
          <a:lstStyle/>
          <a:p>
            <a:fld id="{C0937566-F218-FD49-8791-053C83072ADA}" type="datetimeFigureOut">
              <a:rPr lang="en-US" smtClean="0"/>
              <a:t>2/1/26</a:t>
            </a:fld>
            <a:endParaRPr lang="en-US"/>
          </a:p>
        </p:txBody>
      </p:sp>
      <p:sp>
        <p:nvSpPr>
          <p:cNvPr id="3" name="Footer Placeholder 2">
            <a:extLst>
              <a:ext uri="{FF2B5EF4-FFF2-40B4-BE49-F238E27FC236}">
                <a16:creationId xmlns:a16="http://schemas.microsoft.com/office/drawing/2014/main" id="{01DA4ABA-78B5-FF7C-1510-C3569E6A21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46A5C0-6933-0551-4DD0-A5DBC93D35AE}"/>
              </a:ext>
            </a:extLst>
          </p:cNvPr>
          <p:cNvSpPr>
            <a:spLocks noGrp="1"/>
          </p:cNvSpPr>
          <p:nvPr>
            <p:ph type="sldNum" sz="quarter" idx="12"/>
          </p:nvPr>
        </p:nvSpPr>
        <p:spPr/>
        <p:txBody>
          <a:bodyPr/>
          <a:lstStyle/>
          <a:p>
            <a:fld id="{6448ECEC-6710-3747-8A10-DB39D5830BE1}" type="slidenum">
              <a:rPr lang="en-US" smtClean="0"/>
              <a:t>‹#›</a:t>
            </a:fld>
            <a:endParaRPr lang="en-US"/>
          </a:p>
        </p:txBody>
      </p:sp>
    </p:spTree>
    <p:extLst>
      <p:ext uri="{BB962C8B-B14F-4D97-AF65-F5344CB8AC3E}">
        <p14:creationId xmlns:p14="http://schemas.microsoft.com/office/powerpoint/2010/main" val="1665515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47F26-BA83-EA5D-B641-E5AE838A462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3E5B2EE3-88D3-2FED-7C1D-E9EDFDC21B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1C585253-79F1-E769-6229-DE1A2F00C6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D59BDD3-15BA-FEB1-2F5F-5E93283B4B9D}"/>
              </a:ext>
            </a:extLst>
          </p:cNvPr>
          <p:cNvSpPr>
            <a:spLocks noGrp="1"/>
          </p:cNvSpPr>
          <p:nvPr>
            <p:ph type="dt" sz="half" idx="10"/>
          </p:nvPr>
        </p:nvSpPr>
        <p:spPr/>
        <p:txBody>
          <a:bodyPr/>
          <a:lstStyle/>
          <a:p>
            <a:fld id="{C0937566-F218-FD49-8791-053C83072ADA}" type="datetimeFigureOut">
              <a:rPr lang="en-US" smtClean="0"/>
              <a:t>2/1/26</a:t>
            </a:fld>
            <a:endParaRPr lang="en-US"/>
          </a:p>
        </p:txBody>
      </p:sp>
      <p:sp>
        <p:nvSpPr>
          <p:cNvPr id="6" name="Footer Placeholder 5">
            <a:extLst>
              <a:ext uri="{FF2B5EF4-FFF2-40B4-BE49-F238E27FC236}">
                <a16:creationId xmlns:a16="http://schemas.microsoft.com/office/drawing/2014/main" id="{6F1FD9D3-CC76-94D2-9A84-296CE03CFD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87B516-CA33-C67B-6E06-D852A99088AF}"/>
              </a:ext>
            </a:extLst>
          </p:cNvPr>
          <p:cNvSpPr>
            <a:spLocks noGrp="1"/>
          </p:cNvSpPr>
          <p:nvPr>
            <p:ph type="sldNum" sz="quarter" idx="12"/>
          </p:nvPr>
        </p:nvSpPr>
        <p:spPr/>
        <p:txBody>
          <a:bodyPr/>
          <a:lstStyle/>
          <a:p>
            <a:fld id="{6448ECEC-6710-3747-8A10-DB39D5830BE1}" type="slidenum">
              <a:rPr lang="en-US" smtClean="0"/>
              <a:t>‹#›</a:t>
            </a:fld>
            <a:endParaRPr lang="en-US"/>
          </a:p>
        </p:txBody>
      </p:sp>
    </p:spTree>
    <p:extLst>
      <p:ext uri="{BB962C8B-B14F-4D97-AF65-F5344CB8AC3E}">
        <p14:creationId xmlns:p14="http://schemas.microsoft.com/office/powerpoint/2010/main" val="2527659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875D1-4AF0-9621-B88C-5F73223FBE0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6239DCA-D64E-3002-8108-947A886FD7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8294BAB-DAF8-D7DF-BA7B-992C9EC32B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51E2108-6011-CEDD-E8F3-21FA3735F8C9}"/>
              </a:ext>
            </a:extLst>
          </p:cNvPr>
          <p:cNvSpPr>
            <a:spLocks noGrp="1"/>
          </p:cNvSpPr>
          <p:nvPr>
            <p:ph type="dt" sz="half" idx="10"/>
          </p:nvPr>
        </p:nvSpPr>
        <p:spPr/>
        <p:txBody>
          <a:bodyPr/>
          <a:lstStyle/>
          <a:p>
            <a:fld id="{C0937566-F218-FD49-8791-053C83072ADA}" type="datetimeFigureOut">
              <a:rPr lang="en-US" smtClean="0"/>
              <a:t>2/1/26</a:t>
            </a:fld>
            <a:endParaRPr lang="en-US"/>
          </a:p>
        </p:txBody>
      </p:sp>
      <p:sp>
        <p:nvSpPr>
          <p:cNvPr id="6" name="Footer Placeholder 5">
            <a:extLst>
              <a:ext uri="{FF2B5EF4-FFF2-40B4-BE49-F238E27FC236}">
                <a16:creationId xmlns:a16="http://schemas.microsoft.com/office/drawing/2014/main" id="{FC1EE327-C10D-7BA4-F698-30ECBCB916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53226F-8988-3271-AB5D-9C7AD33DA43B}"/>
              </a:ext>
            </a:extLst>
          </p:cNvPr>
          <p:cNvSpPr>
            <a:spLocks noGrp="1"/>
          </p:cNvSpPr>
          <p:nvPr>
            <p:ph type="sldNum" sz="quarter" idx="12"/>
          </p:nvPr>
        </p:nvSpPr>
        <p:spPr/>
        <p:txBody>
          <a:bodyPr/>
          <a:lstStyle/>
          <a:p>
            <a:fld id="{6448ECEC-6710-3747-8A10-DB39D5830BE1}" type="slidenum">
              <a:rPr lang="en-US" smtClean="0"/>
              <a:t>‹#›</a:t>
            </a:fld>
            <a:endParaRPr lang="en-US"/>
          </a:p>
        </p:txBody>
      </p:sp>
    </p:spTree>
    <p:extLst>
      <p:ext uri="{BB962C8B-B14F-4D97-AF65-F5344CB8AC3E}">
        <p14:creationId xmlns:p14="http://schemas.microsoft.com/office/powerpoint/2010/main" val="625652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28ADA6-8DA2-6B7F-6B6A-DF2BEC7AE7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57D29A3-1902-ADB6-4621-7EC81F70E6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D0D180E-EC69-2243-CEB3-41D2054E39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0937566-F218-FD49-8791-053C83072ADA}" type="datetimeFigureOut">
              <a:rPr lang="en-US" smtClean="0"/>
              <a:t>2/1/26</a:t>
            </a:fld>
            <a:endParaRPr lang="en-US"/>
          </a:p>
        </p:txBody>
      </p:sp>
      <p:sp>
        <p:nvSpPr>
          <p:cNvPr id="5" name="Footer Placeholder 4">
            <a:extLst>
              <a:ext uri="{FF2B5EF4-FFF2-40B4-BE49-F238E27FC236}">
                <a16:creationId xmlns:a16="http://schemas.microsoft.com/office/drawing/2014/main" id="{C99B5594-EEC6-B996-18E9-0899149EBD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9F68912-5810-74ED-2F03-625A080BDC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448ECEC-6710-3747-8A10-DB39D5830BE1}" type="slidenum">
              <a:rPr lang="en-US" smtClean="0"/>
              <a:t>‹#›</a:t>
            </a:fld>
            <a:endParaRPr lang="en-US"/>
          </a:p>
        </p:txBody>
      </p:sp>
    </p:spTree>
    <p:extLst>
      <p:ext uri="{BB962C8B-B14F-4D97-AF65-F5344CB8AC3E}">
        <p14:creationId xmlns:p14="http://schemas.microsoft.com/office/powerpoint/2010/main" val="36457041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74751229-0244-4FBB-BED1-407467F4C9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49CE71A-A738-8AB0-F8A1-46F76D921B47}"/>
              </a:ext>
            </a:extLst>
          </p:cNvPr>
          <p:cNvSpPr>
            <a:spLocks noGrp="1"/>
          </p:cNvSpPr>
          <p:nvPr>
            <p:ph type="ctrTitle"/>
          </p:nvPr>
        </p:nvSpPr>
        <p:spPr>
          <a:xfrm>
            <a:off x="1826398" y="1194096"/>
            <a:ext cx="6242564" cy="3165045"/>
          </a:xfrm>
        </p:spPr>
        <p:txBody>
          <a:bodyPr anchor="b">
            <a:normAutofit/>
          </a:bodyPr>
          <a:lstStyle/>
          <a:p>
            <a:pPr algn="l"/>
            <a:r>
              <a:rPr lang="en-GB" sz="5200" dirty="0"/>
              <a:t> </a:t>
            </a:r>
            <a:br>
              <a:rPr lang="en-GB" sz="5200" dirty="0"/>
            </a:br>
            <a:r>
              <a:rPr lang="en-GB" sz="5200" dirty="0"/>
              <a:t>Building an e-Portfolio</a:t>
            </a:r>
            <a:br>
              <a:rPr lang="en-GB" sz="5200" dirty="0"/>
            </a:br>
            <a:endParaRPr lang="en-US" sz="5200" dirty="0"/>
          </a:p>
        </p:txBody>
      </p:sp>
      <p:pic>
        <p:nvPicPr>
          <p:cNvPr id="6" name="Graphic 5" descr="Building">
            <a:extLst>
              <a:ext uri="{FF2B5EF4-FFF2-40B4-BE49-F238E27FC236}">
                <a16:creationId xmlns:a16="http://schemas.microsoft.com/office/drawing/2014/main" id="{F8EB5AE4-6DF2-FF2A-A7E0-A8EC999B125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0479" y="2529484"/>
            <a:ext cx="1289051" cy="1289051"/>
          </a:xfrm>
          <a:prstGeom prst="rect">
            <a:avLst/>
          </a:prstGeom>
        </p:spPr>
      </p:pic>
      <p:pic>
        <p:nvPicPr>
          <p:cNvPr id="8" name="Graphic 7" descr="Building">
            <a:extLst>
              <a:ext uri="{FF2B5EF4-FFF2-40B4-BE49-F238E27FC236}">
                <a16:creationId xmlns:a16="http://schemas.microsoft.com/office/drawing/2014/main" id="{2142249C-72FA-4A7B-9DDB-99365566B63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07815" y="716407"/>
            <a:ext cx="5411343" cy="5411343"/>
          </a:xfrm>
          <a:prstGeom prst="rect">
            <a:avLst/>
          </a:prstGeom>
        </p:spPr>
      </p:pic>
    </p:spTree>
    <p:extLst>
      <p:ext uri="{BB962C8B-B14F-4D97-AF65-F5344CB8AC3E}">
        <p14:creationId xmlns:p14="http://schemas.microsoft.com/office/powerpoint/2010/main" val="4234758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D7F64A8-D625-4F61-A290-B499BB62A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521A1E1-E997-A75D-C0E6-7C5FEC03D17B}"/>
              </a:ext>
            </a:extLst>
          </p:cNvPr>
          <p:cNvSpPr>
            <a:spLocks noGrp="1"/>
          </p:cNvSpPr>
          <p:nvPr>
            <p:ph type="title"/>
          </p:nvPr>
        </p:nvSpPr>
        <p:spPr>
          <a:xfrm>
            <a:off x="1591432" y="194308"/>
            <a:ext cx="5801917" cy="2228760"/>
          </a:xfrm>
        </p:spPr>
        <p:txBody>
          <a:bodyPr anchor="b">
            <a:normAutofit/>
          </a:bodyPr>
          <a:lstStyle/>
          <a:p>
            <a:r>
              <a:rPr lang="en-GB" sz="4000" b="1" dirty="0"/>
              <a:t>Introduction:</a:t>
            </a:r>
            <a:br>
              <a:rPr lang="en-GB" sz="4000" dirty="0"/>
            </a:br>
            <a:endParaRPr lang="en-US" sz="4000" dirty="0"/>
          </a:p>
        </p:txBody>
      </p:sp>
      <p:pic>
        <p:nvPicPr>
          <p:cNvPr id="7" name="Graphic 6" descr="Social Network">
            <a:extLst>
              <a:ext uri="{FF2B5EF4-FFF2-40B4-BE49-F238E27FC236}">
                <a16:creationId xmlns:a16="http://schemas.microsoft.com/office/drawing/2014/main" id="{6F189CB3-8DD9-68D6-5141-46A2E79194B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2900" y="1081530"/>
            <a:ext cx="1198532" cy="1198532"/>
          </a:xfrm>
          <a:prstGeom prst="rect">
            <a:avLst/>
          </a:prstGeom>
        </p:spPr>
      </p:pic>
      <p:sp>
        <p:nvSpPr>
          <p:cNvPr id="3" name="Content Placeholder 2">
            <a:extLst>
              <a:ext uri="{FF2B5EF4-FFF2-40B4-BE49-F238E27FC236}">
                <a16:creationId xmlns:a16="http://schemas.microsoft.com/office/drawing/2014/main" id="{0DA0FF80-6E19-8A25-7AAD-AEDBD7F60D2B}"/>
              </a:ext>
            </a:extLst>
          </p:cNvPr>
          <p:cNvSpPr>
            <a:spLocks noGrp="1"/>
          </p:cNvSpPr>
          <p:nvPr>
            <p:ph idx="1"/>
          </p:nvPr>
        </p:nvSpPr>
        <p:spPr>
          <a:xfrm>
            <a:off x="1591432" y="2125024"/>
            <a:ext cx="6291111" cy="3651446"/>
          </a:xfrm>
        </p:spPr>
        <p:txBody>
          <a:bodyPr>
            <a:normAutofit fontScale="55000" lnSpcReduction="20000"/>
          </a:bodyPr>
          <a:lstStyle/>
          <a:p>
            <a:pPr marL="0" indent="0">
              <a:lnSpc>
                <a:spcPct val="120000"/>
              </a:lnSpc>
              <a:buNone/>
            </a:pPr>
            <a:r>
              <a:rPr lang="en-GB" sz="3100" dirty="0">
                <a:latin typeface="Times New Roman" panose="02020603050405020304" pitchFamily="18" charset="0"/>
                <a:cs typeface="Times New Roman" panose="02020603050405020304" pitchFamily="18" charset="0"/>
              </a:rPr>
              <a:t>The internet provides instant access to job-market intelligence, such as who is hiring, what skills are in demand, and how much those skills are worth – 24 hours a day.  For the first time ever, individual job seekers have access to the same information once available only to corporate insiders and recruiters.  </a:t>
            </a:r>
          </a:p>
          <a:p>
            <a:pPr marL="0" indent="0">
              <a:lnSpc>
                <a:spcPct val="120000"/>
              </a:lnSpc>
              <a:buNone/>
            </a:pPr>
            <a:endParaRPr lang="en-GB" sz="3100" dirty="0">
              <a:latin typeface="Times New Roman" panose="02020603050405020304" pitchFamily="18" charset="0"/>
              <a:cs typeface="Times New Roman" panose="02020603050405020304" pitchFamily="18" charset="0"/>
            </a:endParaRPr>
          </a:p>
          <a:p>
            <a:pPr marL="0" indent="0">
              <a:lnSpc>
                <a:spcPct val="120000"/>
              </a:lnSpc>
              <a:buNone/>
            </a:pPr>
            <a:r>
              <a:rPr lang="en-GB" sz="3100" dirty="0">
                <a:latin typeface="Times New Roman" panose="02020603050405020304" pitchFamily="18" charset="0"/>
                <a:cs typeface="Times New Roman" panose="02020603050405020304" pitchFamily="18" charset="0"/>
              </a:rPr>
              <a:t>Although there are many forms of electronic recruitment, this module will focus on electronic documents that, as a potential employee need to be prepared to compete in today’s electronic job market.  The final product will be an electronic portfolio designed to help you successfully promote yourself in the electronic job market.</a:t>
            </a:r>
          </a:p>
          <a:p>
            <a:endParaRPr lang="en-US" sz="1100" dirty="0"/>
          </a:p>
        </p:txBody>
      </p:sp>
      <p:pic>
        <p:nvPicPr>
          <p:cNvPr id="9" name="Graphic 8" descr="Social Network">
            <a:extLst>
              <a:ext uri="{FF2B5EF4-FFF2-40B4-BE49-F238E27FC236}">
                <a16:creationId xmlns:a16="http://schemas.microsoft.com/office/drawing/2014/main" id="{8A31400C-EC92-4CBD-82A8-EA9931F063F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2739382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5562C-5F05-1356-DC50-6BA8774949D2}"/>
              </a:ext>
            </a:extLst>
          </p:cNvPr>
          <p:cNvSpPr>
            <a:spLocks noGrp="1"/>
          </p:cNvSpPr>
          <p:nvPr>
            <p:ph type="title"/>
          </p:nvPr>
        </p:nvSpPr>
        <p:spPr/>
        <p:txBody>
          <a:bodyPr/>
          <a:lstStyle/>
          <a:p>
            <a:r>
              <a:rPr lang="en-GB" b="1" dirty="0"/>
              <a:t>Learning outcomes:</a:t>
            </a:r>
            <a:br>
              <a:rPr lang="en-GB" dirty="0"/>
            </a:br>
            <a:endParaRPr lang="en-US" dirty="0"/>
          </a:p>
        </p:txBody>
      </p:sp>
      <p:sp>
        <p:nvSpPr>
          <p:cNvPr id="3" name="Content Placeholder 2">
            <a:extLst>
              <a:ext uri="{FF2B5EF4-FFF2-40B4-BE49-F238E27FC236}">
                <a16:creationId xmlns:a16="http://schemas.microsoft.com/office/drawing/2014/main" id="{7B5E1595-CBC0-DB11-4FF4-027E426F3242}"/>
              </a:ext>
            </a:extLst>
          </p:cNvPr>
          <p:cNvSpPr>
            <a:spLocks noGrp="1"/>
          </p:cNvSpPr>
          <p:nvPr>
            <p:ph idx="1"/>
          </p:nvPr>
        </p:nvSpPr>
        <p:spPr>
          <a:xfrm>
            <a:off x="838200" y="1282536"/>
            <a:ext cx="8170224" cy="4763799"/>
          </a:xfrm>
        </p:spPr>
        <p:txBody>
          <a:bodyPr>
            <a:normAutofit/>
          </a:bodyPr>
          <a:lstStyle/>
          <a:p>
            <a:pPr>
              <a:buFont typeface="Wingdings" pitchFamily="2" charset="2"/>
              <a:buChar char="Ø"/>
            </a:pPr>
            <a:r>
              <a:rPr lang="en-GB" sz="2400" dirty="0">
                <a:latin typeface="Times New Roman" panose="02020603050405020304" pitchFamily="18" charset="0"/>
                <a:cs typeface="Times New Roman" panose="02020603050405020304" pitchFamily="18" charset="0"/>
              </a:rPr>
              <a:t>Describe the types of electronic resumes and specify when each is appropriate.</a:t>
            </a:r>
          </a:p>
          <a:p>
            <a:pPr>
              <a:buFont typeface="Wingdings" pitchFamily="2" charset="2"/>
              <a:buChar char="Ø"/>
            </a:pPr>
            <a:r>
              <a:rPr lang="en-GB" sz="2400" dirty="0">
                <a:latin typeface="Times New Roman" panose="02020603050405020304" pitchFamily="18" charset="0"/>
                <a:cs typeface="Times New Roman" panose="02020603050405020304" pitchFamily="18" charset="0"/>
              </a:rPr>
              <a:t>Discuss networking strategies you can use during a job search.</a:t>
            </a:r>
          </a:p>
          <a:p>
            <a:pPr>
              <a:buFont typeface="Wingdings" pitchFamily="2" charset="2"/>
              <a:buChar char="Ø"/>
            </a:pPr>
            <a:r>
              <a:rPr lang="en-GB" sz="2400" dirty="0">
                <a:latin typeface="Times New Roman" panose="02020603050405020304" pitchFamily="18" charset="0"/>
                <a:cs typeface="Times New Roman" panose="02020603050405020304" pitchFamily="18" charset="0"/>
              </a:rPr>
              <a:t>Explain how self-assessments are valuable to resume writing.</a:t>
            </a:r>
          </a:p>
          <a:p>
            <a:pPr>
              <a:buFont typeface="Wingdings" pitchFamily="2" charset="2"/>
              <a:buChar char="Ø"/>
            </a:pPr>
            <a:r>
              <a:rPr lang="en-GB" sz="2400" dirty="0">
                <a:latin typeface="Times New Roman" panose="02020603050405020304" pitchFamily="18" charset="0"/>
                <a:cs typeface="Times New Roman" panose="02020603050405020304" pitchFamily="18" charset="0"/>
              </a:rPr>
              <a:t>Use the internet to research career opportunities and potential employers.</a:t>
            </a:r>
          </a:p>
          <a:p>
            <a:pPr>
              <a:buFont typeface="Wingdings" pitchFamily="2" charset="2"/>
              <a:buChar char="Ø"/>
            </a:pPr>
            <a:r>
              <a:rPr lang="en-GB" sz="2400" dirty="0">
                <a:latin typeface="Times New Roman" panose="02020603050405020304" pitchFamily="18" charset="0"/>
                <a:cs typeface="Times New Roman" panose="02020603050405020304" pitchFamily="18" charset="0"/>
              </a:rPr>
              <a:t>Develop powerful job search e-Portfolio content.</a:t>
            </a:r>
          </a:p>
          <a:p>
            <a:pPr>
              <a:buFont typeface="Wingdings" pitchFamily="2" charset="2"/>
              <a:buChar char="Ø"/>
            </a:pPr>
            <a:r>
              <a:rPr lang="en-GB" sz="2400" dirty="0">
                <a:latin typeface="Times New Roman" panose="02020603050405020304" pitchFamily="18" charset="0"/>
                <a:cs typeface="Times New Roman" panose="02020603050405020304" pitchFamily="18" charset="0"/>
              </a:rPr>
              <a:t>Document effective website structure and design components.</a:t>
            </a:r>
          </a:p>
          <a:p>
            <a:pPr>
              <a:buFont typeface="Wingdings" pitchFamily="2" charset="2"/>
              <a:buChar char="Ø"/>
            </a:pPr>
            <a:r>
              <a:rPr lang="en-GB" sz="2400" dirty="0">
                <a:latin typeface="Times New Roman" panose="02020603050405020304" pitchFamily="18" charset="0"/>
                <a:cs typeface="Times New Roman" panose="02020603050405020304" pitchFamily="18" charset="0"/>
              </a:rPr>
              <a:t>Create a job search e-Portfolio website and place it on an internet server.</a:t>
            </a:r>
          </a:p>
          <a:p>
            <a:endParaRPr lang="en-US" dirty="0"/>
          </a:p>
        </p:txBody>
      </p:sp>
    </p:spTree>
    <p:extLst>
      <p:ext uri="{BB962C8B-B14F-4D97-AF65-F5344CB8AC3E}">
        <p14:creationId xmlns:p14="http://schemas.microsoft.com/office/powerpoint/2010/main" val="747306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hand holding a pen and shading circles on a sheet">
            <a:extLst>
              <a:ext uri="{FF2B5EF4-FFF2-40B4-BE49-F238E27FC236}">
                <a16:creationId xmlns:a16="http://schemas.microsoft.com/office/drawing/2014/main" id="{124912AE-37EF-7D00-00CE-700C0356C4B3}"/>
              </a:ext>
            </a:extLst>
          </p:cNvPr>
          <p:cNvPicPr>
            <a:picLocks noChangeAspect="1"/>
          </p:cNvPicPr>
          <p:nvPr/>
        </p:nvPicPr>
        <p:blipFill>
          <a:blip r:embed="rId2"/>
          <a:srcRect t="667" b="2353"/>
          <a:stretch>
            <a:fillRect/>
          </a:stretch>
        </p:blipFill>
        <p:spPr>
          <a:xfrm>
            <a:off x="20" y="-7619"/>
            <a:ext cx="12191979" cy="6887364"/>
          </a:xfrm>
          <a:prstGeom prst="rect">
            <a:avLst/>
          </a:prstGeom>
        </p:spPr>
      </p:pic>
      <p:sp>
        <p:nvSpPr>
          <p:cNvPr id="9" name="Rectangle 8">
            <a:extLst>
              <a:ext uri="{FF2B5EF4-FFF2-40B4-BE49-F238E27FC236}">
                <a16:creationId xmlns:a16="http://schemas.microsoft.com/office/drawing/2014/main" id="{4D60F200-5EB0-B223-2439-C96C67F0F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063219" y="-1252908"/>
            <a:ext cx="4065561" cy="12192000"/>
          </a:xfrm>
          <a:prstGeom prst="rect">
            <a:avLst/>
          </a:prstGeom>
          <a:gradFill flip="none" rotWithShape="1">
            <a:gsLst>
              <a:gs pos="17000">
                <a:srgbClr val="000000">
                  <a:alpha val="59000"/>
                </a:srgbClr>
              </a:gs>
              <a:gs pos="100000">
                <a:srgbClr val="000000">
                  <a:alpha val="0"/>
                </a:srgb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92CB243-67C5-E304-31A0-4D7D607BA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464116" y="322049"/>
            <a:ext cx="3067943" cy="2408606"/>
          </a:xfrm>
          <a:prstGeom prst="rect">
            <a:avLst/>
          </a:prstGeom>
          <a:gradFill flip="none" rotWithShape="1">
            <a:gsLst>
              <a:gs pos="0">
                <a:schemeClr val="accent2"/>
              </a:gs>
              <a:gs pos="51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3" name="Rectangle 12">
            <a:extLst>
              <a:ext uri="{FF2B5EF4-FFF2-40B4-BE49-F238E27FC236}">
                <a16:creationId xmlns:a16="http://schemas.microsoft.com/office/drawing/2014/main" id="{11A95761-C93E-94BF-087D-D2A823789E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0392" y="4172881"/>
            <a:ext cx="7154743" cy="2702991"/>
          </a:xfrm>
          <a:prstGeom prst="rect">
            <a:avLst/>
          </a:prstGeom>
          <a:gradFill flip="none" rotWithShape="1">
            <a:gsLst>
              <a:gs pos="0">
                <a:schemeClr val="accent5"/>
              </a:gs>
              <a:gs pos="52000">
                <a:schemeClr val="accent2">
                  <a:alpha val="0"/>
                </a:schemeClr>
              </a:gs>
            </a:gsLst>
            <a:lin ang="42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 name="Title 1">
            <a:extLst>
              <a:ext uri="{FF2B5EF4-FFF2-40B4-BE49-F238E27FC236}">
                <a16:creationId xmlns:a16="http://schemas.microsoft.com/office/drawing/2014/main" id="{CD448200-533D-EA88-94EC-0DE3255CAD2C}"/>
              </a:ext>
            </a:extLst>
          </p:cNvPr>
          <p:cNvSpPr>
            <a:spLocks noGrp="1"/>
          </p:cNvSpPr>
          <p:nvPr>
            <p:ph type="title"/>
          </p:nvPr>
        </p:nvSpPr>
        <p:spPr>
          <a:xfrm>
            <a:off x="859029" y="1936866"/>
            <a:ext cx="4849044" cy="2839273"/>
          </a:xfrm>
        </p:spPr>
        <p:txBody>
          <a:bodyPr vert="horz" lIns="91440" tIns="45720" rIns="91440" bIns="45720" rtlCol="0" anchor="b">
            <a:normAutofit/>
          </a:bodyPr>
          <a:lstStyle/>
          <a:p>
            <a:r>
              <a:rPr lang="en-US" sz="3600">
                <a:solidFill>
                  <a:srgbClr val="FFFFFF"/>
                </a:solidFill>
              </a:rPr>
              <a:t>Assignments</a:t>
            </a:r>
          </a:p>
        </p:txBody>
      </p:sp>
      <p:sp>
        <p:nvSpPr>
          <p:cNvPr id="3" name="Content Placeholder 2">
            <a:extLst>
              <a:ext uri="{FF2B5EF4-FFF2-40B4-BE49-F238E27FC236}">
                <a16:creationId xmlns:a16="http://schemas.microsoft.com/office/drawing/2014/main" id="{2C592E57-7A82-62F3-B700-BC316BC8D5A1}"/>
              </a:ext>
            </a:extLst>
          </p:cNvPr>
          <p:cNvSpPr>
            <a:spLocks noGrp="1"/>
          </p:cNvSpPr>
          <p:nvPr>
            <p:ph idx="1"/>
          </p:nvPr>
        </p:nvSpPr>
        <p:spPr>
          <a:xfrm>
            <a:off x="859028" y="4873600"/>
            <a:ext cx="4849044" cy="1183602"/>
          </a:xfrm>
        </p:spPr>
        <p:txBody>
          <a:bodyPr vert="horz" lIns="91440" tIns="45720" rIns="91440" bIns="45720" rtlCol="0">
            <a:normAutofit/>
          </a:bodyPr>
          <a:lstStyle/>
          <a:p>
            <a:pPr marL="0" indent="0">
              <a:buNone/>
            </a:pPr>
            <a:r>
              <a:rPr lang="en-US" sz="2000" i="1">
                <a:solidFill>
                  <a:srgbClr val="FFFFFF"/>
                </a:solidFill>
              </a:rPr>
              <a:t>Quiz and Exercises.</a:t>
            </a:r>
            <a:endParaRPr lang="en-US" sz="2000">
              <a:solidFill>
                <a:srgbClr val="FFFFFF"/>
              </a:solidFill>
            </a:endParaRPr>
          </a:p>
        </p:txBody>
      </p:sp>
      <p:sp>
        <p:nvSpPr>
          <p:cNvPr id="15" name="Rectangle 14">
            <a:extLst>
              <a:ext uri="{FF2B5EF4-FFF2-40B4-BE49-F238E27FC236}">
                <a16:creationId xmlns:a16="http://schemas.microsoft.com/office/drawing/2014/main" id="{6E63D1A5-FD49-4756-F62E-786C34E63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06736" y="-7619"/>
            <a:ext cx="995654" cy="6918113"/>
          </a:xfrm>
          <a:prstGeom prst="rect">
            <a:avLst/>
          </a:prstGeom>
          <a:gradFill flip="none" rotWithShape="1">
            <a:gsLst>
              <a:gs pos="0">
                <a:schemeClr val="accent5">
                  <a:alpha val="68000"/>
                </a:schemeClr>
              </a:gs>
              <a:gs pos="37000">
                <a:schemeClr val="accent5">
                  <a:alpha val="0"/>
                </a:schemeClr>
              </a:gs>
            </a:gsLst>
            <a:lin ang="10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89261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TotalTime>
  <Words>204</Words>
  <Application>Microsoft Macintosh PowerPoint</Application>
  <PresentationFormat>Widescreen</PresentationFormat>
  <Paragraphs>15</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Times New Roman</vt:lpstr>
      <vt:lpstr>Wingdings</vt:lpstr>
      <vt:lpstr>Office Theme</vt:lpstr>
      <vt:lpstr>  Building an e-Portfolio </vt:lpstr>
      <vt:lpstr>Introduction: </vt:lpstr>
      <vt:lpstr>Learning outcomes: </vt:lpstr>
      <vt:lpstr>Assignments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Alain De Jesus</dc:creator>
  <cp:lastModifiedBy>Alain De Jesus</cp:lastModifiedBy>
  <cp:revision>1</cp:revision>
  <dcterms:created xsi:type="dcterms:W3CDTF">2026-02-01T08:26:37Z</dcterms:created>
  <dcterms:modified xsi:type="dcterms:W3CDTF">2026-02-01T08:34:10Z</dcterms:modified>
</cp:coreProperties>
</file>