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46"/>
    <p:restoredTop sz="94694"/>
  </p:normalViewPr>
  <p:slideViewPr>
    <p:cSldViewPr snapToGrid="0">
      <p:cViewPr varScale="1">
        <p:scale>
          <a:sx n="70" d="100"/>
          <a:sy n="70" d="100"/>
        </p:scale>
        <p:origin x="184" y="1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C932BB-2B68-0A44-86AE-FC47B7E8C266}" type="datetimeFigureOut">
              <a:rPr lang="en-US" smtClean="0"/>
              <a:t>1/31/26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337273-2DA8-AB4B-A9AA-9513150C5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19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Digital Media Design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337273-2DA8-AB4B-A9AA-9513150C57C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51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Digital </a:t>
            </a:r>
            <a:r>
              <a:rPr lang="en-US"/>
              <a:t>Media Design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337273-2DA8-AB4B-A9AA-9513150C57C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384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7C549-912E-A2C2-3975-2C281F5DC9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850EC9-D4BF-E176-999A-8AF1C9E03F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A05CEF-A5E3-16A6-E99D-74967CC16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119C2-1749-9C4B-8BAB-B02DE34B60D8}" type="datetimeFigureOut">
              <a:rPr lang="en-US" smtClean="0"/>
              <a:t>1/31/26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AE049-71C8-6FA0-1DC4-D3EAA295C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064B6F-7B23-ACD3-6B1A-5E56BA47D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CBF10-6206-BE47-B418-13DDCCEC6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67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A3C13-195F-F3F0-428D-9034A464D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B913F2-3E8A-A94B-903F-5C5B3A9D2C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8FD9D7-4AEC-C5E1-DFB3-206C2B35A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119C2-1749-9C4B-8BAB-B02DE34B60D8}" type="datetimeFigureOut">
              <a:rPr lang="en-US" smtClean="0"/>
              <a:t>1/31/26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4DF502-F45D-9A41-7B8D-9B2AA9444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6FB037-40CE-3879-699B-19D9C1B75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CBF10-6206-BE47-B418-13DDCCEC6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73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7A479F-C61D-1E69-B6BC-28F1F4C3B5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E0DF07-78FB-C2E0-6AA3-62B591D4F7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199DD3-3B7A-7764-A8FB-F55183D33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119C2-1749-9C4B-8BAB-B02DE34B60D8}" type="datetimeFigureOut">
              <a:rPr lang="en-US" smtClean="0"/>
              <a:t>1/31/26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6021D-9EFD-1C2D-1623-075B6E67A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2445E-F37A-879F-70E9-E990D24B1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CBF10-6206-BE47-B418-13DDCCEC6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77E98-913E-6727-FF5B-8A0A2C8A8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E76F90-FF87-28A7-966B-0820DA2C47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07F161-D923-D1BC-565B-B3A144B94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119C2-1749-9C4B-8BAB-B02DE34B60D8}" type="datetimeFigureOut">
              <a:rPr lang="en-US" smtClean="0"/>
              <a:t>1/31/26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A5C48-FF8E-5B06-F7D2-AF24E60DE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38A315-CDBD-DF55-C716-9F4D6DABC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CBF10-6206-BE47-B418-13DDCCEC6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68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34CF8-7A51-FFAD-65B1-160ECEA7E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BE6BF3-6C44-7238-3DFC-1BB484944D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E0B2CC-2E55-9F7C-5C69-B2E8F93CF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119C2-1749-9C4B-8BAB-B02DE34B60D8}" type="datetimeFigureOut">
              <a:rPr lang="en-US" smtClean="0"/>
              <a:t>1/31/26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581CD5-084E-D6F1-72BC-9E21E4166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95BB6-AB8D-BCC1-1E55-F68B20A4F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CBF10-6206-BE47-B418-13DDCCEC6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528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9BBBB-F191-FD82-F957-F235A08C8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D42887-3A06-E73E-06F2-76808BE034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4319F0-84F2-9BED-BCC1-EA9B33C490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BFECED-20E7-B91F-E918-45FC0F351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119C2-1749-9C4B-8BAB-B02DE34B60D8}" type="datetimeFigureOut">
              <a:rPr lang="en-US" smtClean="0"/>
              <a:t>1/31/26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2510BA-CD5F-36F4-9264-914101606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1246C3-6D3B-6697-51AD-7847A62DC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CBF10-6206-BE47-B418-13DDCCEC6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402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BE7BD-6013-4738-E357-D2E2DE16C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9425F3-EFB4-FD84-D0FA-8E4C80815C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719F33-B009-C4C5-CCBB-C3BA7E3EC1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D03F81-A1D4-91A0-0069-4BB3F4E884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2003B5-F3E5-0439-8AD0-ABA4132BA9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91A70C-C436-3A8B-17A6-098DD0A5D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119C2-1749-9C4B-8BAB-B02DE34B60D8}" type="datetimeFigureOut">
              <a:rPr lang="en-US" smtClean="0"/>
              <a:t>1/31/26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3DFEFD-C4C2-5393-68F2-972E7636E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032879-EC99-B7EB-6B1B-B41B2036B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CBF10-6206-BE47-B418-13DDCCEC6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21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660E3-2C61-BBAC-BCE5-CB6F615DC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D0A36F-2967-C37E-05DB-E13AC5645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119C2-1749-9C4B-8BAB-B02DE34B60D8}" type="datetimeFigureOut">
              <a:rPr lang="en-US" smtClean="0"/>
              <a:t>1/31/26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097ECF-D74B-B581-7FA7-A736142DF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6B4632-8F74-7D8A-7E00-E07AC1E8E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CBF10-6206-BE47-B418-13DDCCEC6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179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984CEB-CFF2-1F69-A591-29845B2C8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119C2-1749-9C4B-8BAB-B02DE34B60D8}" type="datetimeFigureOut">
              <a:rPr lang="en-US" smtClean="0"/>
              <a:t>1/31/26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56C85B-E731-466D-3866-482CD1984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D2C352-F4A4-28CC-B6E5-B1E0449AE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CBF10-6206-BE47-B418-13DDCCEC6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435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C82A8-61ED-38A3-72E6-775CD8372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D6544-A2B7-C290-0E46-9CFB28C8D8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865368-BDC1-768D-0D85-CE1DD541CC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246141-5D75-5F42-A29A-21BA2F58A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119C2-1749-9C4B-8BAB-B02DE34B60D8}" type="datetimeFigureOut">
              <a:rPr lang="en-US" smtClean="0"/>
              <a:t>1/31/26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5238CF-6D51-1BA5-DB63-318303A57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26DBAF-B33B-73B5-AC3B-2C8DE5E5B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CBF10-6206-BE47-B418-13DDCCEC6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61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5928C-2CE3-E7C9-0DF2-F2387367F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11CF48-5017-E3EB-F97A-C55E57B812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32CCA8-22AE-DA92-EEA9-422F233009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7084DB-29C5-8261-2904-DB0AAE26F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119C2-1749-9C4B-8BAB-B02DE34B60D8}" type="datetimeFigureOut">
              <a:rPr lang="en-US" smtClean="0"/>
              <a:t>1/31/26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E664A7-113C-7A60-5C8D-656F00566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CACFC2-84F8-87EE-F3BD-03401B3B9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CBF10-6206-BE47-B418-13DDCCEC6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966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1F9096-59FC-6F0E-5D03-FBEF70249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998A56-719E-FA4C-5815-422A91ABAE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ACD0D-B189-5875-4A55-D34E5FC3B8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5119C2-1749-9C4B-8BAB-B02DE34B60D8}" type="datetimeFigureOut">
              <a:rPr lang="en-US" smtClean="0"/>
              <a:t>1/31/26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4FDB1-2E92-E5B1-A3A1-8E8268B6AB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6DB58-9768-7393-9DA7-0ECCF738A7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CCBF10-6206-BE47-B418-13DDCCEC6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206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577D6B2E-37A3-429E-A37C-F30ED6487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1723" y="-1"/>
            <a:ext cx="12225953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41959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064D5D5-227B-4F66-9AEA-46F570E79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5875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46B67A4-D328-4747-A82B-65E84FA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484334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93193">
            <a:off x="1186972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991D3-3C8B-1D5B-668B-D36D6D9370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61857" y="959260"/>
            <a:ext cx="6177250" cy="3131224"/>
          </a:xfrm>
        </p:spPr>
        <p:txBody>
          <a:bodyPr>
            <a:normAutofit/>
          </a:bodyPr>
          <a:lstStyle/>
          <a:p>
            <a:pPr algn="l"/>
            <a:r>
              <a:rPr lang="en-GB" sz="4800" b="1" dirty="0">
                <a:solidFill>
                  <a:srgbClr val="FFFFFF"/>
                </a:solidFill>
              </a:rPr>
              <a:t>Building a web page with HTML &amp; CSS</a:t>
            </a:r>
            <a:br>
              <a:rPr lang="en-GB" sz="4800" dirty="0">
                <a:solidFill>
                  <a:srgbClr val="FFFFFF"/>
                </a:solidFill>
              </a:rPr>
            </a:br>
            <a:endParaRPr lang="en-US" sz="4800" dirty="0">
              <a:solidFill>
                <a:srgbClr val="FFFFFF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570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E15C54-B5BB-5316-67B4-02485DC99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r>
              <a:rPr lang="en-GB" sz="4000" b="1"/>
              <a:t>Introduction:</a:t>
            </a:r>
            <a:br>
              <a:rPr lang="en-GB" sz="4000"/>
            </a:br>
            <a:endParaRPr lang="en-US" sz="40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A3E622-F5BC-DAE8-2E76-D7456F44B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505" y="1770448"/>
            <a:ext cx="6448608" cy="479494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Creating a website... everyone seems to be doing it. Businesses create websites to sell products and services, provide support information, and conduct marketing activities.  Individuals build websites for a variety of reasons. Some want a family website; Some want a website for their evening sports leagues.  Your instructor has probably built a website to support your class. Whatever the case, building a basic website is actually not that difficult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Graphic 6" descr="Blog">
            <a:extLst>
              <a:ext uri="{FF2B5EF4-FFF2-40B4-BE49-F238E27FC236}">
                <a16:creationId xmlns:a16="http://schemas.microsoft.com/office/drawing/2014/main" id="{96292D62-29A9-34EC-FF10-DD47FC67AC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75967" y="1359681"/>
            <a:ext cx="4170530" cy="4170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067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C9C70-B35E-AF31-CED8-D9F400B80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8557" y="1138036"/>
            <a:ext cx="5444382" cy="1402470"/>
          </a:xfrm>
        </p:spPr>
        <p:txBody>
          <a:bodyPr anchor="t">
            <a:normAutofit/>
          </a:bodyPr>
          <a:lstStyle/>
          <a:p>
            <a:r>
              <a:rPr lang="en-GB" sz="3200" b="1"/>
              <a:t>Learning outcomes:</a:t>
            </a:r>
            <a:br>
              <a:rPr lang="en-GB" sz="3200"/>
            </a:br>
            <a:endParaRPr lang="en-US" sz="3200"/>
          </a:p>
        </p:txBody>
      </p:sp>
      <p:pic>
        <p:nvPicPr>
          <p:cNvPr id="5" name="Picture 4" descr="Multi-coloured paper-craft art">
            <a:extLst>
              <a:ext uri="{FF2B5EF4-FFF2-40B4-BE49-F238E27FC236}">
                <a16:creationId xmlns:a16="http://schemas.microsoft.com/office/drawing/2014/main" id="{DFB6D647-3D74-71A3-5617-425A8A428FF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6050" r="23812" b="-1"/>
          <a:stretch>
            <a:fillRect/>
          </a:stretch>
        </p:blipFill>
        <p:spPr>
          <a:xfrm>
            <a:off x="-1" y="10"/>
            <a:ext cx="5151179" cy="685799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503BFE4-729B-D9D0-C17B-501E6AF11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971697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B1A00-03A1-C7B1-7842-835C67D2B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0700" y="1981200"/>
            <a:ext cx="5712239" cy="4161183"/>
          </a:xfrm>
        </p:spPr>
        <p:txBody>
          <a:bodyPr>
            <a:normAutofit lnSpcReduction="10000"/>
          </a:bodyPr>
          <a:lstStyle/>
          <a:p>
            <a:pPr lvl="0"/>
            <a:r>
              <a:rPr lang="en-GB" sz="2400" dirty="0"/>
              <a:t>How to use a simple text editor to create a website.</a:t>
            </a:r>
          </a:p>
          <a:p>
            <a:pPr lvl="0"/>
            <a:r>
              <a:rPr lang="en-GB" sz="2400" dirty="0"/>
              <a:t>How to size and position images in your website</a:t>
            </a:r>
          </a:p>
          <a:p>
            <a:pPr lvl="0"/>
            <a:r>
              <a:rPr lang="en-GB" sz="2400" dirty="0"/>
              <a:t>How to include e-mail links and images in your website</a:t>
            </a:r>
          </a:p>
          <a:p>
            <a:pPr lvl="0"/>
            <a:r>
              <a:rPr lang="en-GB" sz="2400" dirty="0"/>
              <a:t>How include email links in your website</a:t>
            </a:r>
          </a:p>
          <a:p>
            <a:pPr lvl="0"/>
            <a:r>
              <a:rPr lang="en-GB" sz="2400" dirty="0"/>
              <a:t>How to change the background colour or insert a textured background for your website.</a:t>
            </a:r>
          </a:p>
          <a:p>
            <a:pPr lvl="0"/>
            <a:r>
              <a:rPr lang="en-GB" sz="2400" dirty="0"/>
              <a:t>How change the colour and size of text.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35685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0D3ECB5-FF73-4238-FFA9-19E95BF47CD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941" r="36725" b="-1"/>
          <a:stretch>
            <a:fillRect/>
          </a:stretch>
        </p:blipFill>
        <p:spPr>
          <a:xfrm>
            <a:off x="20" y="10"/>
            <a:ext cx="6095980" cy="6857990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5EFBDE31-BB3E-6CFC-23CD-B5976DA384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3362" cy="6858000"/>
            <a:chOff x="12068638" y="0"/>
            <a:chExt cx="123362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80A60EC-72BB-121F-556A-E2837FD99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0"/>
              <a:ext cx="123362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91A2FAE-D41C-FF5D-B0A0-7808248EDC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4139706"/>
              <a:ext cx="123362" cy="2718294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95766-40AD-0920-E36E-D61C2E54F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0300" y="1333500"/>
            <a:ext cx="5549898" cy="4571608"/>
          </a:xfrm>
        </p:spPr>
        <p:txBody>
          <a:bodyPr anchor="t">
            <a:normAutofit fontScale="92500"/>
          </a:bodyPr>
          <a:lstStyle/>
          <a:p>
            <a:pPr lvl="0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Define an HTML document and describe its relationship to a website.</a:t>
            </a:r>
          </a:p>
          <a:p>
            <a:pPr lvl="0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the purpose of tags in Hypertext Markup Language (HTML)</a:t>
            </a:r>
          </a:p>
          <a:p>
            <a:pPr lvl="0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Identify the two major sections in an HTML document and describe the content within each.</a:t>
            </a:r>
          </a:p>
          <a:p>
            <a:pPr lvl="0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the use of basic formatting tags and Headings.</a:t>
            </a:r>
          </a:p>
          <a:p>
            <a:pPr lvl="0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how to adjust text colour and size in a website.</a:t>
            </a:r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650995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een dialogue boxes">
            <a:extLst>
              <a:ext uri="{FF2B5EF4-FFF2-40B4-BE49-F238E27FC236}">
                <a16:creationId xmlns:a16="http://schemas.microsoft.com/office/drawing/2014/main" id="{432F3E4C-4286-D21C-9F5E-3D33E576F94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086" r="15916" b="2"/>
          <a:stretch>
            <a:fillRect/>
          </a:stretch>
        </p:blipFill>
        <p:spPr>
          <a:xfrm>
            <a:off x="20" y="10"/>
            <a:ext cx="6095980" cy="6857990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5EFBDE31-BB3E-6CFC-23CD-B5976DA384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3362" cy="6858000"/>
            <a:chOff x="12068638" y="0"/>
            <a:chExt cx="123362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80A60EC-72BB-121F-556A-E2837FD99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0"/>
              <a:ext cx="123362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91A2FAE-D41C-FF5D-B0A0-7808248EDC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4139706"/>
              <a:ext cx="123362" cy="2718294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33812-8145-316A-6FFA-81BBAAC478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511300"/>
            <a:ext cx="6223000" cy="4266808"/>
          </a:xfrm>
        </p:spPr>
        <p:txBody>
          <a:bodyPr anchor="t">
            <a:normAutofit lnSpcReduction="10000"/>
          </a:bodyPr>
          <a:lstStyle/>
          <a:p>
            <a:pPr lvl="0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how to change the background of a website.</a:t>
            </a:r>
          </a:p>
          <a:p>
            <a:pPr lvl="0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 the three types of links in a website and describe their purposes.</a:t>
            </a:r>
          </a:p>
          <a:p>
            <a:pPr lvl="0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how to insert and manipulate images in a website</a:t>
            </a:r>
          </a:p>
          <a:p>
            <a:pPr lvl="0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Demonstrate how to insert lists in a website.</a:t>
            </a:r>
          </a:p>
          <a:p>
            <a:pPr lvl="0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Define a CSS document and describe its relationship to a website. </a:t>
            </a:r>
          </a:p>
          <a:p>
            <a:pPr lvl="0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the purpose of property in CSS (Cascading Style Sheet)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82078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27D7A02-907B-496F-BA7E-AA3780733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FBA5268-0AE7-4CAD-9537-D0EB09E76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88D065B-39DA-4077-B9CF-E489CE4C01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AC98ED-181F-9435-3CBD-7FC6150AF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9529" y="2085788"/>
            <a:ext cx="6884895" cy="149664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200" i="1" kern="120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rPr>
              <a:t>Assignments</a:t>
            </a:r>
            <a:br>
              <a:rPr lang="en-US"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rPr>
            </a:br>
            <a:endParaRPr lang="en-US" sz="3200" kern="120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7EB9F4-A680-3C6A-263A-BAEF0E9D5316}"/>
              </a:ext>
            </a:extLst>
          </p:cNvPr>
          <p:cNvSpPr txBox="1"/>
          <p:nvPr/>
        </p:nvSpPr>
        <p:spPr>
          <a:xfrm>
            <a:off x="3048000" y="3948056"/>
            <a:ext cx="6096000" cy="8301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1400" i="1" kern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rPr>
              <a:t>Quiz</a:t>
            </a:r>
            <a:r>
              <a:rPr lang="en-US" sz="1400" i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i="1" kern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rPr>
              <a:t>and Exercises.</a:t>
            </a:r>
            <a:endParaRPr lang="en-US" sz="1400" kern="1200">
              <a:solidFill>
                <a:schemeClr val="tx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8084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300</Words>
  <Application>Microsoft Macintosh PowerPoint</Application>
  <PresentationFormat>Widescreen</PresentationFormat>
  <Paragraphs>27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Times New Roman</vt:lpstr>
      <vt:lpstr>Office Theme</vt:lpstr>
      <vt:lpstr>Building a web page with HTML &amp; CSS </vt:lpstr>
      <vt:lpstr>Introduction: </vt:lpstr>
      <vt:lpstr>Learning outcomes: </vt:lpstr>
      <vt:lpstr>PowerPoint Presentation</vt:lpstr>
      <vt:lpstr>PowerPoint Presentation</vt:lpstr>
      <vt:lpstr>Assignments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Alain De Jesus</dc:creator>
  <cp:lastModifiedBy>Alain De Jesus</cp:lastModifiedBy>
  <cp:revision>1</cp:revision>
  <dcterms:created xsi:type="dcterms:W3CDTF">2026-01-31T21:17:00Z</dcterms:created>
  <dcterms:modified xsi:type="dcterms:W3CDTF">2026-01-31T21:28:11Z</dcterms:modified>
</cp:coreProperties>
</file>