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5"/>
  </p:notes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4694"/>
  </p:normalViewPr>
  <p:slideViewPr>
    <p:cSldViewPr snapToGrid="0">
      <p:cViewPr varScale="1">
        <p:scale>
          <a:sx n="104" d="100"/>
          <a:sy n="104" d="100"/>
        </p:scale>
        <p:origin x="232" y="5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EA8E35A-4E2B-4B42-A589-968905E5456F}" type="datetimeFigureOut">
              <a:rPr lang="en-US" smtClean="0"/>
              <a:t>2/1/26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F332FE4-0E71-CB4E-B2F5-CEBD029B42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5547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Digital </a:t>
            </a:r>
            <a:r>
              <a:rPr lang="en-US" dirty="0"/>
              <a:t>Media Design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F332FE4-0E71-CB4E-B2F5-CEBD029B42F7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552003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Digital Media Design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F332FE4-0E71-CB4E-B2F5-CEBD029B42F7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564038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Digital Media Design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F332FE4-0E71-CB4E-B2F5-CEBD029B42F7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90519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AF19C7-ADC8-C588-A7F0-040C754279B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160E688-77A1-BE7D-0A1D-849518FCF1D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D93174-E28A-AEB9-5768-391B0E7489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839050-58C5-A84D-9186-BEFD75CCA18E}" type="datetimeFigureOut">
              <a:rPr lang="en-US" smtClean="0"/>
              <a:t>2/1/26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6E3835F-E26C-5F97-4139-0AF5C98B3E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F757DE6-7A51-0CDB-A0C3-B98D6FD3FF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29BF9-9677-1744-83C9-DDD87F7E6C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41082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564BB0-E63B-6354-E201-28E8E8AD6E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A7AB42B-8965-01A3-7393-7E3C3E6A4E1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022F8F-36D6-A709-64D5-36567E37F1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839050-58C5-A84D-9186-BEFD75CCA18E}" type="datetimeFigureOut">
              <a:rPr lang="en-US" smtClean="0"/>
              <a:t>2/1/26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B7841E0-FC72-3260-A356-40B2B621DA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829AE57-0932-92A3-6342-4ECA1B31D2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29BF9-9677-1744-83C9-DDD87F7E6C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9789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792B522-6CD8-B3B1-6AC7-996DFF3A594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D2A6975-1612-AE1B-ED93-016ED71FE68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7D63A3-7DA8-AFFD-5970-1D2A49D868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839050-58C5-A84D-9186-BEFD75CCA18E}" type="datetimeFigureOut">
              <a:rPr lang="en-US" smtClean="0"/>
              <a:t>2/1/26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E53B98-2300-D0D9-92C3-34D69A7EE2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F167F1C-CB95-D56B-80C9-F41307E6F6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29BF9-9677-1744-83C9-DDD87F7E6C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00088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0B9E91-63BF-2683-3564-11CE6322F8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13BA3D-CF36-5F6F-2CE3-3BD3D1238F7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941866-9761-06ED-1945-CF5E929F6A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839050-58C5-A84D-9186-BEFD75CCA18E}" type="datetimeFigureOut">
              <a:rPr lang="en-US" smtClean="0"/>
              <a:t>2/1/26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13ED8A1-302F-9D68-34E9-B71DC59344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4F4CE8E-30B7-E314-2315-5B18133ED7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29BF9-9677-1744-83C9-DDD87F7E6C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64709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0A93E6-F7C1-36AD-64FB-653E4F1C9B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DC1A4BD-EC36-AA5D-3016-BCC3F426A9F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C782E4E-6772-148D-8772-298BD98D72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839050-58C5-A84D-9186-BEFD75CCA18E}" type="datetimeFigureOut">
              <a:rPr lang="en-US" smtClean="0"/>
              <a:t>2/1/26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1982AF-DCF1-928F-C117-28FFADA765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46B899-22F3-6E46-0F05-BB452E0ECD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29BF9-9677-1744-83C9-DDD87F7E6C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22032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B50793-0EB1-38CD-5694-DCC7C84036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67CB28-735F-833E-9783-A3426D1C0D1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2ED3E85-1936-DEE4-AFD6-1F793800B07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E902396-D1CB-69F3-E175-3B14B24149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839050-58C5-A84D-9186-BEFD75CCA18E}" type="datetimeFigureOut">
              <a:rPr lang="en-US" smtClean="0"/>
              <a:t>2/1/26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77989C1-D86C-D14E-CE6B-77653CC88F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51A1C79-0BAE-A67A-13A3-488B4B88F8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29BF9-9677-1744-83C9-DDD87F7E6C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94185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E26EA5-EAC8-8CDB-BBB1-B2BAE14A0B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B790A2F-F49C-7158-9844-EB261AFA687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4B97CA3-52E1-5F3F-5D82-7A260D44435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C2CF408-C1F9-E4E2-7A53-89F169D57FC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CF78E07-716D-D741-01EA-CB7D9A0278D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4409829-2686-3901-8691-4379BCE945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839050-58C5-A84D-9186-BEFD75CCA18E}" type="datetimeFigureOut">
              <a:rPr lang="en-US" smtClean="0"/>
              <a:t>2/1/26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B2EF862-58A6-327F-19C2-4D890DEB5D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67F39D7-8170-E832-3823-874A56CCB2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29BF9-9677-1744-83C9-DDD87F7E6C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68879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BE1DD3-3926-B6AF-6734-848753B7C1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5D1293B-7C11-ABD6-3C83-3E8E5351EC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839050-58C5-A84D-9186-BEFD75CCA18E}" type="datetimeFigureOut">
              <a:rPr lang="en-US" smtClean="0"/>
              <a:t>2/1/26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991B4FB-4668-118D-9951-3E70BA6412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CAD9BB1-4C7C-91CC-6233-A0C65336E8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29BF9-9677-1744-83C9-DDD87F7E6C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82926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C4DDF0B-2908-9EA1-0D96-AE2924819B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839050-58C5-A84D-9186-BEFD75CCA18E}" type="datetimeFigureOut">
              <a:rPr lang="en-US" smtClean="0"/>
              <a:t>2/1/26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9123553-3FA4-5B9A-0DC4-A0701401FC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1F1CA87-D135-E830-E482-7AD42FA224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29BF9-9677-1744-83C9-DDD87F7E6C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80573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51F675-BEC9-9C82-88CF-216C98FE84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B39EC5-F06F-21EB-A38F-3CE337680A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0EF457E-F9BD-D324-88F7-74D7DBF45E8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87489EC-7709-571B-9A02-B9110958E7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839050-58C5-A84D-9186-BEFD75CCA18E}" type="datetimeFigureOut">
              <a:rPr lang="en-US" smtClean="0"/>
              <a:t>2/1/26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5DB97A3-49D9-BD69-0C02-7322CB6B9B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55A6C97-1F09-DE54-775E-25C229EAF0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29BF9-9677-1744-83C9-DDD87F7E6C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09673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3D9E60-AAD0-980B-E471-C82F824F26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8777B57-95C3-8077-DF84-30F8235D121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7DBC6E0-F7AD-6D42-A21E-00A8812370E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2048129-DDB7-AFBE-6BC7-891633B0CA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839050-58C5-A84D-9186-BEFD75CCA18E}" type="datetimeFigureOut">
              <a:rPr lang="en-US" smtClean="0"/>
              <a:t>2/1/26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54302F7-3D48-2588-6466-C5F40879B8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909A138-30B7-D820-27FB-A4C741772F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29BF9-9677-1744-83C9-DDD87F7E6C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88247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05BB104-3AB3-81D3-B776-D519FE2A47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6984187-A4DC-BBCF-4B07-73093656E4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567EB57-9442-39B8-9C03-44C9A229F4D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6839050-58C5-A84D-9186-BEFD75CCA18E}" type="datetimeFigureOut">
              <a:rPr lang="en-US" smtClean="0"/>
              <a:t>2/1/26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F2D31D4-860F-553F-D305-1B45248DF81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60BE929-F819-787A-6DF4-EA9F91C9BF7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1B29BF9-9677-1744-83C9-DDD87F7E6C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04215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A134706B-150F-487B-B4FB-34C10219C72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5FD23E7-C75D-4AFA-A4D4-BE555811094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bg2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Graphic 1">
            <a:extLst>
              <a:ext uri="{FF2B5EF4-FFF2-40B4-BE49-F238E27FC236}">
                <a16:creationId xmlns:a16="http://schemas.microsoft.com/office/drawing/2014/main" id="{D6705569-F545-4F47-A260-A9202826EA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V="1">
            <a:off x="1969639" y="181596"/>
            <a:ext cx="8252722" cy="6022258"/>
          </a:xfrm>
          <a:custGeom>
            <a:avLst/>
            <a:gdLst>
              <a:gd name="connsiteX0" fmla="*/ 5458905 w 6886274"/>
              <a:gd name="connsiteY0" fmla="*/ 754119 h 5025119"/>
              <a:gd name="connsiteX1" fmla="*/ 3455557 w 6886274"/>
              <a:gd name="connsiteY1" fmla="*/ 1027709 h 5025119"/>
              <a:gd name="connsiteX2" fmla="*/ 3338677 w 6886274"/>
              <a:gd name="connsiteY2" fmla="*/ 1021381 h 5025119"/>
              <a:gd name="connsiteX3" fmla="*/ 2518280 w 6886274"/>
              <a:gd name="connsiteY3" fmla="*/ 980435 h 5025119"/>
              <a:gd name="connsiteX4" fmla="*/ 1673687 w 6886274"/>
              <a:gd name="connsiteY4" fmla="*/ 739229 h 5025119"/>
              <a:gd name="connsiteX5" fmla="*/ 1183459 w 6886274"/>
              <a:gd name="connsiteY5" fmla="*/ 397149 h 5025119"/>
              <a:gd name="connsiteX6" fmla="*/ 977987 w 6886274"/>
              <a:gd name="connsiteY6" fmla="*/ 241184 h 5025119"/>
              <a:gd name="connsiteX7" fmla="*/ 788150 w 6886274"/>
              <a:gd name="connsiteY7" fmla="*/ 66980 h 5025119"/>
              <a:gd name="connsiteX8" fmla="*/ 721148 w 6886274"/>
              <a:gd name="connsiteY8" fmla="*/ 31990 h 5025119"/>
              <a:gd name="connsiteX9" fmla="*/ 701792 w 6886274"/>
              <a:gd name="connsiteY9" fmla="*/ 32362 h 5025119"/>
              <a:gd name="connsiteX10" fmla="*/ 686530 w 6886274"/>
              <a:gd name="connsiteY10" fmla="*/ 43157 h 5025119"/>
              <a:gd name="connsiteX11" fmla="*/ 693603 w 6886274"/>
              <a:gd name="connsiteY11" fmla="*/ 58046 h 5025119"/>
              <a:gd name="connsiteX12" fmla="*/ 705886 w 6886274"/>
              <a:gd name="connsiteY12" fmla="*/ 65491 h 5025119"/>
              <a:gd name="connsiteX13" fmla="*/ 762838 w 6886274"/>
              <a:gd name="connsiteY13" fmla="*/ 112764 h 5025119"/>
              <a:gd name="connsiteX14" fmla="*/ 764327 w 6886274"/>
              <a:gd name="connsiteY14" fmla="*/ 140309 h 5025119"/>
              <a:gd name="connsiteX15" fmla="*/ 775121 w 6886274"/>
              <a:gd name="connsiteY15" fmla="*/ 159666 h 5025119"/>
              <a:gd name="connsiteX16" fmla="*/ 823139 w 6886274"/>
              <a:gd name="connsiteY16" fmla="*/ 176416 h 5025119"/>
              <a:gd name="connsiteX17" fmla="*/ 707748 w 6886274"/>
              <a:gd name="connsiteY17" fmla="*/ 109414 h 5025119"/>
              <a:gd name="connsiteX18" fmla="*/ 681319 w 6886274"/>
              <a:gd name="connsiteY18" fmla="*/ 69958 h 5025119"/>
              <a:gd name="connsiteX19" fmla="*/ 640746 w 6886274"/>
              <a:gd name="connsiteY19" fmla="*/ 67352 h 5025119"/>
              <a:gd name="connsiteX20" fmla="*/ 614318 w 6886274"/>
              <a:gd name="connsiteY20" fmla="*/ 61396 h 5025119"/>
              <a:gd name="connsiteX21" fmla="*/ 560716 w 6886274"/>
              <a:gd name="connsiteY21" fmla="*/ 3701 h 5025119"/>
              <a:gd name="connsiteX22" fmla="*/ 540616 w 6886274"/>
              <a:gd name="connsiteY22" fmla="*/ 3701 h 5025119"/>
              <a:gd name="connsiteX23" fmla="*/ 543594 w 6886274"/>
              <a:gd name="connsiteY23" fmla="*/ 21940 h 5025119"/>
              <a:gd name="connsiteX24" fmla="*/ 558855 w 6886274"/>
              <a:gd name="connsiteY24" fmla="*/ 51346 h 5025119"/>
              <a:gd name="connsiteX25" fmla="*/ 557366 w 6886274"/>
              <a:gd name="connsiteY25" fmla="*/ 72563 h 5025119"/>
              <a:gd name="connsiteX26" fmla="*/ 570022 w 6886274"/>
              <a:gd name="connsiteY26" fmla="*/ 120209 h 5025119"/>
              <a:gd name="connsiteX27" fmla="*/ 599801 w 6886274"/>
              <a:gd name="connsiteY27" fmla="*/ 192794 h 5025119"/>
              <a:gd name="connsiteX28" fmla="*/ 614318 w 6886274"/>
              <a:gd name="connsiteY28" fmla="*/ 212150 h 5025119"/>
              <a:gd name="connsiteX29" fmla="*/ 623996 w 6886274"/>
              <a:gd name="connsiteY29" fmla="*/ 220711 h 5025119"/>
              <a:gd name="connsiteX30" fmla="*/ 821278 w 6886274"/>
              <a:gd name="connsiteY30" fmla="*/ 503235 h 5025119"/>
              <a:gd name="connsiteX31" fmla="*/ 1033822 w 6886274"/>
              <a:gd name="connsiteY31" fmla="*/ 694562 h 5025119"/>
              <a:gd name="connsiteX32" fmla="*/ 1039406 w 6886274"/>
              <a:gd name="connsiteY32" fmla="*/ 702378 h 5025119"/>
              <a:gd name="connsiteX33" fmla="*/ 944114 w 6886274"/>
              <a:gd name="connsiteY33" fmla="*/ 662550 h 5025119"/>
              <a:gd name="connsiteX34" fmla="*/ 733432 w 6886274"/>
              <a:gd name="connsiteY34" fmla="*/ 500629 h 5025119"/>
              <a:gd name="connsiteX35" fmla="*/ 606501 w 6886274"/>
              <a:gd name="connsiteY35" fmla="*/ 399755 h 5025119"/>
              <a:gd name="connsiteX36" fmla="*/ 588634 w 6886274"/>
              <a:gd name="connsiteY36" fmla="*/ 381143 h 5025119"/>
              <a:gd name="connsiteX37" fmla="*/ 575978 w 6886274"/>
              <a:gd name="connsiteY37" fmla="*/ 375560 h 5025119"/>
              <a:gd name="connsiteX38" fmla="*/ 567044 w 6886274"/>
              <a:gd name="connsiteY38" fmla="*/ 388588 h 5025119"/>
              <a:gd name="connsiteX39" fmla="*/ 578956 w 6886274"/>
              <a:gd name="connsiteY39" fmla="*/ 437722 h 5025119"/>
              <a:gd name="connsiteX40" fmla="*/ 675736 w 6886274"/>
              <a:gd name="connsiteY40" fmla="*/ 535619 h 5025119"/>
              <a:gd name="connsiteX41" fmla="*/ 811600 w 6886274"/>
              <a:gd name="connsiteY41" fmla="*/ 652872 h 5025119"/>
              <a:gd name="connsiteX42" fmla="*/ 818300 w 6886274"/>
              <a:gd name="connsiteY42" fmla="*/ 666272 h 5025119"/>
              <a:gd name="connsiteX43" fmla="*/ 741621 w 6886274"/>
              <a:gd name="connsiteY43" fmla="*/ 608576 h 5025119"/>
              <a:gd name="connsiteX44" fmla="*/ 666430 w 6886274"/>
              <a:gd name="connsiteY44" fmla="*/ 553114 h 5025119"/>
              <a:gd name="connsiteX45" fmla="*/ 645585 w 6886274"/>
              <a:gd name="connsiteY45" fmla="*/ 547903 h 5025119"/>
              <a:gd name="connsiteX46" fmla="*/ 640002 w 6886274"/>
              <a:gd name="connsiteY46" fmla="*/ 570236 h 5025119"/>
              <a:gd name="connsiteX47" fmla="*/ 675736 w 6886274"/>
              <a:gd name="connsiteY47" fmla="*/ 628677 h 5025119"/>
              <a:gd name="connsiteX48" fmla="*/ 855896 w 6886274"/>
              <a:gd name="connsiteY48" fmla="*/ 786875 h 5025119"/>
              <a:gd name="connsiteX49" fmla="*/ 946348 w 6886274"/>
              <a:gd name="connsiteY49" fmla="*/ 877699 h 5025119"/>
              <a:gd name="connsiteX50" fmla="*/ 950442 w 6886274"/>
              <a:gd name="connsiteY50" fmla="*/ 899661 h 5025119"/>
              <a:gd name="connsiteX51" fmla="*/ 991760 w 6886274"/>
              <a:gd name="connsiteY51" fmla="*/ 937629 h 5025119"/>
              <a:gd name="connsiteX52" fmla="*/ 1018188 w 6886274"/>
              <a:gd name="connsiteY52" fmla="*/ 945445 h 5025119"/>
              <a:gd name="connsiteX53" fmla="*/ 1315601 w 6886274"/>
              <a:gd name="connsiteY53" fmla="*/ 1196329 h 5025119"/>
              <a:gd name="connsiteX54" fmla="*/ 1454443 w 6886274"/>
              <a:gd name="connsiteY54" fmla="*/ 1279709 h 5025119"/>
              <a:gd name="connsiteX55" fmla="*/ 1454443 w 6886274"/>
              <a:gd name="connsiteY55" fmla="*/ 1285665 h 5025119"/>
              <a:gd name="connsiteX56" fmla="*/ 1453327 w 6886274"/>
              <a:gd name="connsiteY56" fmla="*/ 1291993 h 5025119"/>
              <a:gd name="connsiteX57" fmla="*/ 1256416 w 6886274"/>
              <a:gd name="connsiteY57" fmla="*/ 1166923 h 5025119"/>
              <a:gd name="connsiteX58" fmla="*/ 745715 w 6886274"/>
              <a:gd name="connsiteY58" fmla="*/ 798786 h 5025119"/>
              <a:gd name="connsiteX59" fmla="*/ 592356 w 6886274"/>
              <a:gd name="connsiteY59" fmla="*/ 656966 h 5025119"/>
              <a:gd name="connsiteX60" fmla="*/ 485526 w 6886274"/>
              <a:gd name="connsiteY60" fmla="*/ 567259 h 5025119"/>
              <a:gd name="connsiteX61" fmla="*/ 430063 w 6886274"/>
              <a:gd name="connsiteY61" fmla="*/ 550136 h 5025119"/>
              <a:gd name="connsiteX62" fmla="*/ 408846 w 6886274"/>
              <a:gd name="connsiteY62" fmla="*/ 563164 h 5025119"/>
              <a:gd name="connsiteX63" fmla="*/ 421130 w 6886274"/>
              <a:gd name="connsiteY63" fmla="*/ 581403 h 5025119"/>
              <a:gd name="connsiteX64" fmla="*/ 426713 w 6886274"/>
              <a:gd name="connsiteY64" fmla="*/ 584009 h 5025119"/>
              <a:gd name="connsiteX65" fmla="*/ 487015 w 6886274"/>
              <a:gd name="connsiteY65" fmla="*/ 635005 h 5025119"/>
              <a:gd name="connsiteX66" fmla="*/ 487015 w 6886274"/>
              <a:gd name="connsiteY66" fmla="*/ 655105 h 5025119"/>
              <a:gd name="connsiteX67" fmla="*/ 497437 w 6886274"/>
              <a:gd name="connsiteY67" fmla="*/ 678183 h 5025119"/>
              <a:gd name="connsiteX68" fmla="*/ 539871 w 6886274"/>
              <a:gd name="connsiteY68" fmla="*/ 691584 h 5025119"/>
              <a:gd name="connsiteX69" fmla="*/ 485898 w 6886274"/>
              <a:gd name="connsiteY69" fmla="*/ 681906 h 5025119"/>
              <a:gd name="connsiteX70" fmla="*/ 410335 w 6886274"/>
              <a:gd name="connsiteY70" fmla="*/ 600387 h 5025119"/>
              <a:gd name="connsiteX71" fmla="*/ 397307 w 6886274"/>
              <a:gd name="connsiteY71" fmla="*/ 582892 h 5025119"/>
              <a:gd name="connsiteX72" fmla="*/ 363062 w 6886274"/>
              <a:gd name="connsiteY72" fmla="*/ 584009 h 5025119"/>
              <a:gd name="connsiteX73" fmla="*/ 334772 w 6886274"/>
              <a:gd name="connsiteY73" fmla="*/ 578426 h 5025119"/>
              <a:gd name="connsiteX74" fmla="*/ 281915 w 6886274"/>
              <a:gd name="connsiteY74" fmla="*/ 522219 h 5025119"/>
              <a:gd name="connsiteX75" fmla="*/ 263304 w 6886274"/>
              <a:gd name="connsiteY75" fmla="*/ 521846 h 5025119"/>
              <a:gd name="connsiteX76" fmla="*/ 263676 w 6886274"/>
              <a:gd name="connsiteY76" fmla="*/ 538225 h 5025119"/>
              <a:gd name="connsiteX77" fmla="*/ 275215 w 6886274"/>
              <a:gd name="connsiteY77" fmla="*/ 563164 h 5025119"/>
              <a:gd name="connsiteX78" fmla="*/ 271121 w 6886274"/>
              <a:gd name="connsiteY78" fmla="*/ 604854 h 5025119"/>
              <a:gd name="connsiteX79" fmla="*/ 274471 w 6886274"/>
              <a:gd name="connsiteY79" fmla="*/ 627560 h 5025119"/>
              <a:gd name="connsiteX80" fmla="*/ 319138 w 6886274"/>
              <a:gd name="connsiteY80" fmla="*/ 718012 h 5025119"/>
              <a:gd name="connsiteX81" fmla="*/ 326583 w 6886274"/>
              <a:gd name="connsiteY81" fmla="*/ 729551 h 5025119"/>
              <a:gd name="connsiteX82" fmla="*/ 349289 w 6886274"/>
              <a:gd name="connsiteY82" fmla="*/ 748163 h 5025119"/>
              <a:gd name="connsiteX83" fmla="*/ 528332 w 6886274"/>
              <a:gd name="connsiteY83" fmla="*/ 1007608 h 5025119"/>
              <a:gd name="connsiteX84" fmla="*/ 766932 w 6886274"/>
              <a:gd name="connsiteY84" fmla="*/ 1222758 h 5025119"/>
              <a:gd name="connsiteX85" fmla="*/ 681319 w 6886274"/>
              <a:gd name="connsiteY85" fmla="*/ 1190746 h 5025119"/>
              <a:gd name="connsiteX86" fmla="*/ 469520 w 6886274"/>
              <a:gd name="connsiteY86" fmla="*/ 1032920 h 5025119"/>
              <a:gd name="connsiteX87" fmla="*/ 325466 w 6886274"/>
              <a:gd name="connsiteY87" fmla="*/ 917900 h 5025119"/>
              <a:gd name="connsiteX88" fmla="*/ 312066 w 6886274"/>
              <a:gd name="connsiteY88" fmla="*/ 903383 h 5025119"/>
              <a:gd name="connsiteX89" fmla="*/ 296805 w 6886274"/>
              <a:gd name="connsiteY89" fmla="*/ 895566 h 5025119"/>
              <a:gd name="connsiteX90" fmla="*/ 288243 w 6886274"/>
              <a:gd name="connsiteY90" fmla="*/ 910828 h 5025119"/>
              <a:gd name="connsiteX91" fmla="*/ 309460 w 6886274"/>
              <a:gd name="connsiteY91" fmla="*/ 971129 h 5025119"/>
              <a:gd name="connsiteX92" fmla="*/ 407729 w 6886274"/>
              <a:gd name="connsiteY92" fmla="*/ 1062698 h 5025119"/>
              <a:gd name="connsiteX93" fmla="*/ 544338 w 6886274"/>
              <a:gd name="connsiteY93" fmla="*/ 1189257 h 5025119"/>
              <a:gd name="connsiteX94" fmla="*/ 454630 w 6886274"/>
              <a:gd name="connsiteY94" fmla="*/ 1120766 h 5025119"/>
              <a:gd name="connsiteX95" fmla="*/ 385396 w 6886274"/>
              <a:gd name="connsiteY95" fmla="*/ 1070515 h 5025119"/>
              <a:gd name="connsiteX96" fmla="*/ 366040 w 6886274"/>
              <a:gd name="connsiteY96" fmla="*/ 1067537 h 5025119"/>
              <a:gd name="connsiteX97" fmla="*/ 361573 w 6886274"/>
              <a:gd name="connsiteY97" fmla="*/ 1086149 h 5025119"/>
              <a:gd name="connsiteX98" fmla="*/ 402146 w 6886274"/>
              <a:gd name="connsiteY98" fmla="*/ 1152778 h 5025119"/>
              <a:gd name="connsiteX99" fmla="*/ 475475 w 6886274"/>
              <a:gd name="connsiteY99" fmla="*/ 1218663 h 5025119"/>
              <a:gd name="connsiteX100" fmla="*/ 393957 w 6886274"/>
              <a:gd name="connsiteY100" fmla="*/ 1201913 h 5025119"/>
              <a:gd name="connsiteX101" fmla="*/ 460586 w 6886274"/>
              <a:gd name="connsiteY101" fmla="*/ 1260353 h 5025119"/>
              <a:gd name="connsiteX102" fmla="*/ 561089 w 6886274"/>
              <a:gd name="connsiteY102" fmla="*/ 1291993 h 5025119"/>
              <a:gd name="connsiteX103" fmla="*/ 602034 w 6886274"/>
              <a:gd name="connsiteY103" fmla="*/ 1328843 h 5025119"/>
              <a:gd name="connsiteX104" fmla="*/ 641863 w 6886274"/>
              <a:gd name="connsiteY104" fmla="*/ 1368672 h 5025119"/>
              <a:gd name="connsiteX105" fmla="*/ 651541 w 6886274"/>
              <a:gd name="connsiteY105" fmla="*/ 1404406 h 5025119"/>
              <a:gd name="connsiteX106" fmla="*/ 688392 w 6886274"/>
              <a:gd name="connsiteY106" fmla="*/ 1457263 h 5025119"/>
              <a:gd name="connsiteX107" fmla="*/ 692486 w 6886274"/>
              <a:gd name="connsiteY107" fmla="*/ 1458008 h 5025119"/>
              <a:gd name="connsiteX108" fmla="*/ 719287 w 6886274"/>
              <a:gd name="connsiteY108" fmla="*/ 1485181 h 5025119"/>
              <a:gd name="connsiteX109" fmla="*/ 745343 w 6886274"/>
              <a:gd name="connsiteY109" fmla="*/ 1512353 h 5025119"/>
              <a:gd name="connsiteX110" fmla="*/ 750926 w 6886274"/>
              <a:gd name="connsiteY110" fmla="*/ 1516448 h 5025119"/>
              <a:gd name="connsiteX111" fmla="*/ 890141 w 6886274"/>
              <a:gd name="connsiteY111" fmla="*/ 1685813 h 5025119"/>
              <a:gd name="connsiteX112" fmla="*/ 899074 w 6886274"/>
              <a:gd name="connsiteY112" fmla="*/ 1693630 h 5025119"/>
              <a:gd name="connsiteX113" fmla="*/ 605012 w 6886274"/>
              <a:gd name="connsiteY113" fmla="*/ 1669435 h 5025119"/>
              <a:gd name="connsiteX114" fmla="*/ 229431 w 6886274"/>
              <a:gd name="connsiteY114" fmla="*/ 1545110 h 5025119"/>
              <a:gd name="connsiteX115" fmla="*/ 251765 w 6886274"/>
              <a:gd name="connsiteY115" fmla="*/ 1614717 h 5025119"/>
              <a:gd name="connsiteX116" fmla="*/ 237992 w 6886274"/>
              <a:gd name="connsiteY116" fmla="*/ 1675391 h 5025119"/>
              <a:gd name="connsiteX117" fmla="*/ 232781 w 6886274"/>
              <a:gd name="connsiteY117" fmla="*/ 1807160 h 5025119"/>
              <a:gd name="connsiteX118" fmla="*/ 236131 w 6886274"/>
              <a:gd name="connsiteY118" fmla="*/ 1828750 h 5025119"/>
              <a:gd name="connsiteX119" fmla="*/ 152007 w 6886274"/>
              <a:gd name="connsiteY119" fmla="*/ 1842150 h 5025119"/>
              <a:gd name="connsiteX120" fmla="*/ 653030 w 6886274"/>
              <a:gd name="connsiteY120" fmla="*/ 2213265 h 5025119"/>
              <a:gd name="connsiteX121" fmla="*/ 318394 w 6886274"/>
              <a:gd name="connsiteY121" fmla="*/ 2143285 h 5025119"/>
              <a:gd name="connsiteX122" fmla="*/ 272982 w 6886274"/>
              <a:gd name="connsiteY122" fmla="*/ 2258305 h 5025119"/>
              <a:gd name="connsiteX123" fmla="*/ 430435 w 6886274"/>
              <a:gd name="connsiteY123" fmla="*/ 2360668 h 5025119"/>
              <a:gd name="connsiteX124" fmla="*/ 488876 w 6886274"/>
              <a:gd name="connsiteY124" fmla="*/ 2563162 h 5025119"/>
              <a:gd name="connsiteX125" fmla="*/ 460586 w 6886274"/>
              <a:gd name="connsiteY125" fmla="*/ 2748533 h 5025119"/>
              <a:gd name="connsiteX126" fmla="*/ 393212 w 6886274"/>
              <a:gd name="connsiteY126" fmla="*/ 2807345 h 5025119"/>
              <a:gd name="connsiteX127" fmla="*/ 295688 w 6886274"/>
              <a:gd name="connsiteY127" fmla="*/ 2913059 h 5025119"/>
              <a:gd name="connsiteX128" fmla="*/ 235386 w 6886274"/>
              <a:gd name="connsiteY128" fmla="*/ 2978572 h 5025119"/>
              <a:gd name="connsiteX129" fmla="*/ 25448 w 6886274"/>
              <a:gd name="connsiteY129" fmla="*/ 2952888 h 5025119"/>
              <a:gd name="connsiteX130" fmla="*/ 305738 w 6886274"/>
              <a:gd name="connsiteY130" fmla="*/ 3119275 h 5025119"/>
              <a:gd name="connsiteX131" fmla="*/ 79049 w 6886274"/>
              <a:gd name="connsiteY131" fmla="*/ 3098430 h 5025119"/>
              <a:gd name="connsiteX132" fmla="*/ 4975 w 6886274"/>
              <a:gd name="connsiteY132" fmla="*/ 3109969 h 5025119"/>
              <a:gd name="connsiteX133" fmla="*/ 47037 w 6886274"/>
              <a:gd name="connsiteY133" fmla="*/ 3163943 h 5025119"/>
              <a:gd name="connsiteX134" fmla="*/ 213425 w 6886274"/>
              <a:gd name="connsiteY134" fmla="*/ 3255139 h 5025119"/>
              <a:gd name="connsiteX135" fmla="*/ 556622 w 6886274"/>
              <a:gd name="connsiteY135" fmla="*/ 3502301 h 5025119"/>
              <a:gd name="connsiteX136" fmla="*/ 224592 w 6886274"/>
              <a:gd name="connsiteY136" fmla="*/ 3388771 h 5025119"/>
              <a:gd name="connsiteX137" fmla="*/ 574861 w 6886274"/>
              <a:gd name="connsiteY137" fmla="*/ 3643004 h 5025119"/>
              <a:gd name="connsiteX138" fmla="*/ 652657 w 6886274"/>
              <a:gd name="connsiteY138" fmla="*/ 3727501 h 5025119"/>
              <a:gd name="connsiteX139" fmla="*/ 810111 w 6886274"/>
              <a:gd name="connsiteY139" fmla="*/ 3937067 h 5025119"/>
              <a:gd name="connsiteX140" fmla="*/ 802294 w 6886274"/>
              <a:gd name="connsiteY140" fmla="*/ 3960890 h 5025119"/>
              <a:gd name="connsiteX141" fmla="*/ 620646 w 6886274"/>
              <a:gd name="connsiteY141" fmla="*/ 3927017 h 5025119"/>
              <a:gd name="connsiteX142" fmla="*/ 856268 w 6886274"/>
              <a:gd name="connsiteY142" fmla="*/ 4103082 h 5025119"/>
              <a:gd name="connsiteX143" fmla="*/ 1099707 w 6886274"/>
              <a:gd name="connsiteY143" fmla="*/ 4238574 h 5025119"/>
              <a:gd name="connsiteX144" fmla="*/ 926992 w 6886274"/>
              <a:gd name="connsiteY144" fmla="*/ 4218102 h 5025119"/>
              <a:gd name="connsiteX145" fmla="*/ 689508 w 6886274"/>
              <a:gd name="connsiteY145" fmla="*/ 4140677 h 5025119"/>
              <a:gd name="connsiteX146" fmla="*/ 606873 w 6886274"/>
              <a:gd name="connsiteY146" fmla="*/ 4169711 h 5025119"/>
              <a:gd name="connsiteX147" fmla="*/ 831701 w 6886274"/>
              <a:gd name="connsiteY147" fmla="*/ 4297759 h 5025119"/>
              <a:gd name="connsiteX148" fmla="*/ 960493 w 6886274"/>
              <a:gd name="connsiteY148" fmla="*/ 4356944 h 5025119"/>
              <a:gd name="connsiteX149" fmla="*/ 1012233 w 6886274"/>
              <a:gd name="connsiteY149" fmla="*/ 4402356 h 5025119"/>
              <a:gd name="connsiteX150" fmla="*/ 1159636 w 6886274"/>
              <a:gd name="connsiteY150" fmla="*/ 4564276 h 5025119"/>
              <a:gd name="connsiteX151" fmla="*/ 1592169 w 6886274"/>
              <a:gd name="connsiteY151" fmla="*/ 4741458 h 5025119"/>
              <a:gd name="connsiteX152" fmla="*/ 3110499 w 6886274"/>
              <a:gd name="connsiteY152" fmla="*/ 5032171 h 5025119"/>
              <a:gd name="connsiteX153" fmla="*/ 6033630 w 6886274"/>
              <a:gd name="connsiteY153" fmla="*/ 4091915 h 5025119"/>
              <a:gd name="connsiteX154" fmla="*/ 6180661 w 6886274"/>
              <a:gd name="connsiteY154" fmla="*/ 3957912 h 5025119"/>
              <a:gd name="connsiteX155" fmla="*/ 6305359 w 6886274"/>
              <a:gd name="connsiteY155" fmla="*/ 3837309 h 5025119"/>
              <a:gd name="connsiteX156" fmla="*/ 6240218 w 6886274"/>
              <a:gd name="connsiteY156" fmla="*/ 3796364 h 5025119"/>
              <a:gd name="connsiteX157" fmla="*/ 6328437 w 6886274"/>
              <a:gd name="connsiteY157" fmla="*/ 3681344 h 5025119"/>
              <a:gd name="connsiteX158" fmla="*/ 6608355 w 6886274"/>
              <a:gd name="connsiteY158" fmla="*/ 3326236 h 5025119"/>
              <a:gd name="connsiteX159" fmla="*/ 6731191 w 6886274"/>
              <a:gd name="connsiteY159" fmla="*/ 3248067 h 5025119"/>
              <a:gd name="connsiteX160" fmla="*/ 6880456 w 6886274"/>
              <a:gd name="connsiteY160" fmla="*/ 3051529 h 5025119"/>
              <a:gd name="connsiteX161" fmla="*/ 6901673 w 6886274"/>
              <a:gd name="connsiteY161" fmla="*/ 2763795 h 5025119"/>
              <a:gd name="connsiteX162" fmla="*/ 6871150 w 6886274"/>
              <a:gd name="connsiteY162" fmla="*/ 2948421 h 5025119"/>
              <a:gd name="connsiteX163" fmla="*/ 6848444 w 6886274"/>
              <a:gd name="connsiteY163" fmla="*/ 2890353 h 5025119"/>
              <a:gd name="connsiteX164" fmla="*/ 6878223 w 6886274"/>
              <a:gd name="connsiteY164" fmla="*/ 2873230 h 5025119"/>
              <a:gd name="connsiteX165" fmla="*/ 6762459 w 6886274"/>
              <a:gd name="connsiteY165" fmla="*/ 2568745 h 5025119"/>
              <a:gd name="connsiteX166" fmla="*/ 6673123 w 6886274"/>
              <a:gd name="connsiteY166" fmla="*/ 2451493 h 5025119"/>
              <a:gd name="connsiteX167" fmla="*/ 6662700 w 6886274"/>
              <a:gd name="connsiteY167" fmla="*/ 2346896 h 5025119"/>
              <a:gd name="connsiteX168" fmla="*/ 6487752 w 6886274"/>
              <a:gd name="connsiteY168" fmla="*/ 2285105 h 5025119"/>
              <a:gd name="connsiteX169" fmla="*/ 6652278 w 6886274"/>
              <a:gd name="connsiteY169" fmla="*/ 2063628 h 5025119"/>
              <a:gd name="connsiteX170" fmla="*/ 6668656 w 6886274"/>
              <a:gd name="connsiteY170" fmla="*/ 2017843 h 5025119"/>
              <a:gd name="connsiteX171" fmla="*/ 6570015 w 6886274"/>
              <a:gd name="connsiteY171" fmla="*/ 1854062 h 5025119"/>
              <a:gd name="connsiteX172" fmla="*/ 6554009 w 6886274"/>
              <a:gd name="connsiteY172" fmla="*/ 1827633 h 5025119"/>
              <a:gd name="connsiteX173" fmla="*/ 6517531 w 6886274"/>
              <a:gd name="connsiteY173" fmla="*/ 1775149 h 5025119"/>
              <a:gd name="connsiteX174" fmla="*/ 6412934 w 6886274"/>
              <a:gd name="connsiteY174" fmla="*/ 1762493 h 5025119"/>
              <a:gd name="connsiteX175" fmla="*/ 6467279 w 6886274"/>
              <a:gd name="connsiteY175" fmla="*/ 1725642 h 5025119"/>
              <a:gd name="connsiteX176" fmla="*/ 6572621 w 6886274"/>
              <a:gd name="connsiteY176" fmla="*/ 1600200 h 5025119"/>
              <a:gd name="connsiteX177" fmla="*/ 6502641 w 6886274"/>
              <a:gd name="connsiteY177" fmla="*/ 1480341 h 5025119"/>
              <a:gd name="connsiteX178" fmla="*/ 6481796 w 6886274"/>
              <a:gd name="connsiteY178" fmla="*/ 1461358 h 5025119"/>
              <a:gd name="connsiteX179" fmla="*/ 6509713 w 6886274"/>
              <a:gd name="connsiteY179" fmla="*/ 1436418 h 5025119"/>
              <a:gd name="connsiteX180" fmla="*/ 6567037 w 6886274"/>
              <a:gd name="connsiteY180" fmla="*/ 1348199 h 5025119"/>
              <a:gd name="connsiteX181" fmla="*/ 6596816 w 6886274"/>
              <a:gd name="connsiteY181" fmla="*/ 1286781 h 5025119"/>
              <a:gd name="connsiteX182" fmla="*/ 6632178 w 6886274"/>
              <a:gd name="connsiteY182" fmla="*/ 1261842 h 5025119"/>
              <a:gd name="connsiteX183" fmla="*/ 6639994 w 6886274"/>
              <a:gd name="connsiteY183" fmla="*/ 1240625 h 5025119"/>
              <a:gd name="connsiteX184" fmla="*/ 6622127 w 6886274"/>
              <a:gd name="connsiteY184" fmla="*/ 1136400 h 5025119"/>
              <a:gd name="connsiteX185" fmla="*/ 6612077 w 6886274"/>
              <a:gd name="connsiteY185" fmla="*/ 1109599 h 5025119"/>
              <a:gd name="connsiteX186" fmla="*/ 6531675 w 6886274"/>
              <a:gd name="connsiteY186" fmla="*/ 1009469 h 5025119"/>
              <a:gd name="connsiteX187" fmla="*/ 6456113 w 6886274"/>
              <a:gd name="connsiteY187" fmla="*/ 845315 h 5025119"/>
              <a:gd name="connsiteX188" fmla="*/ 6440851 w 6886274"/>
              <a:gd name="connsiteY188" fmla="*/ 739229 h 5025119"/>
              <a:gd name="connsiteX189" fmla="*/ 6434523 w 6886274"/>
              <a:gd name="connsiteY189" fmla="*/ 715034 h 5025119"/>
              <a:gd name="connsiteX190" fmla="*/ 6432290 w 6886274"/>
              <a:gd name="connsiteY190" fmla="*/ 617510 h 5025119"/>
              <a:gd name="connsiteX191" fmla="*/ 6416284 w 6886274"/>
              <a:gd name="connsiteY191" fmla="*/ 595176 h 5025119"/>
              <a:gd name="connsiteX192" fmla="*/ 6267763 w 6886274"/>
              <a:gd name="connsiteY192" fmla="*/ 591826 h 5025119"/>
              <a:gd name="connsiteX193" fmla="*/ 6236496 w 6886274"/>
              <a:gd name="connsiteY193" fmla="*/ 521102 h 5025119"/>
              <a:gd name="connsiteX194" fmla="*/ 6257341 w 6886274"/>
              <a:gd name="connsiteY194" fmla="*/ 487229 h 5025119"/>
              <a:gd name="connsiteX195" fmla="*/ 6248780 w 6886274"/>
              <a:gd name="connsiteY195" fmla="*/ 465267 h 5025119"/>
              <a:gd name="connsiteX196" fmla="*/ 6226818 w 6886274"/>
              <a:gd name="connsiteY196" fmla="*/ 473456 h 5025119"/>
              <a:gd name="connsiteX197" fmla="*/ 6115149 w 6886274"/>
              <a:gd name="connsiteY197" fmla="*/ 551625 h 5025119"/>
              <a:gd name="connsiteX198" fmla="*/ 5951739 w 6886274"/>
              <a:gd name="connsiteY198" fmla="*/ 659944 h 5025119"/>
              <a:gd name="connsiteX199" fmla="*/ 5917122 w 6886274"/>
              <a:gd name="connsiteY199" fmla="*/ 644310 h 5025119"/>
              <a:gd name="connsiteX200" fmla="*/ 5890694 w 6886274"/>
              <a:gd name="connsiteY200" fmla="*/ 630538 h 5025119"/>
              <a:gd name="connsiteX201" fmla="*/ 5837464 w 6886274"/>
              <a:gd name="connsiteY201" fmla="*/ 646916 h 5025119"/>
              <a:gd name="connsiteX202" fmla="*/ 5809175 w 6886274"/>
              <a:gd name="connsiteY202" fmla="*/ 683395 h 5025119"/>
              <a:gd name="connsiteX203" fmla="*/ 5815503 w 6886274"/>
              <a:gd name="connsiteY203" fmla="*/ 698656 h 5025119"/>
              <a:gd name="connsiteX204" fmla="*/ 5746268 w 6886274"/>
              <a:gd name="connsiteY204" fmla="*/ 667389 h 5025119"/>
              <a:gd name="connsiteX205" fmla="*/ 5458905 w 6886274"/>
              <a:gd name="connsiteY205" fmla="*/ 754119 h 5025119"/>
              <a:gd name="connsiteX206" fmla="*/ 885302 w 6886274"/>
              <a:gd name="connsiteY206" fmla="*/ 1333310 h 5025119"/>
              <a:gd name="connsiteX207" fmla="*/ 862596 w 6886274"/>
              <a:gd name="connsiteY207" fmla="*/ 1314326 h 5025119"/>
              <a:gd name="connsiteX208" fmla="*/ 866318 w 6886274"/>
              <a:gd name="connsiteY208" fmla="*/ 1309860 h 5025119"/>
              <a:gd name="connsiteX209" fmla="*/ 912103 w 6886274"/>
              <a:gd name="connsiteY209" fmla="*/ 1341127 h 5025119"/>
              <a:gd name="connsiteX210" fmla="*/ 885302 w 6886274"/>
              <a:gd name="connsiteY210" fmla="*/ 1333310 h 5025119"/>
              <a:gd name="connsiteX211" fmla="*/ 1140280 w 6886274"/>
              <a:gd name="connsiteY211" fmla="*/ 787619 h 5025119"/>
              <a:gd name="connsiteX212" fmla="*/ 1414987 w 6886274"/>
              <a:gd name="connsiteY212" fmla="*/ 975596 h 5025119"/>
              <a:gd name="connsiteX213" fmla="*/ 1410892 w 6886274"/>
              <a:gd name="connsiteY213" fmla="*/ 980063 h 5025119"/>
              <a:gd name="connsiteX214" fmla="*/ 1140280 w 6886274"/>
              <a:gd name="connsiteY214" fmla="*/ 787619 h 50251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</a:cxnLst>
            <a:rect l="l" t="t" r="r" b="b"/>
            <a:pathLst>
              <a:path w="6886274" h="5025119">
                <a:moveTo>
                  <a:pt x="5458905" y="754119"/>
                </a:moveTo>
                <a:cubicBezTo>
                  <a:pt x="5417216" y="775336"/>
                  <a:pt x="4594585" y="1111088"/>
                  <a:pt x="3455557" y="1027709"/>
                </a:cubicBezTo>
                <a:cubicBezTo>
                  <a:pt x="3415356" y="1024731"/>
                  <a:pt x="3377389" y="1022869"/>
                  <a:pt x="3338677" y="1021381"/>
                </a:cubicBezTo>
                <a:cubicBezTo>
                  <a:pt x="2996224" y="1006119"/>
                  <a:pt x="2660100" y="998674"/>
                  <a:pt x="2518280" y="980435"/>
                </a:cubicBezTo>
                <a:cubicBezTo>
                  <a:pt x="2407355" y="965918"/>
                  <a:pt x="1840075" y="843082"/>
                  <a:pt x="1673687" y="739229"/>
                </a:cubicBezTo>
                <a:cubicBezTo>
                  <a:pt x="1503578" y="632771"/>
                  <a:pt x="1343146" y="515146"/>
                  <a:pt x="1183459" y="397149"/>
                </a:cubicBezTo>
                <a:cubicBezTo>
                  <a:pt x="1114224" y="346153"/>
                  <a:pt x="1040522" y="299624"/>
                  <a:pt x="977987" y="241184"/>
                </a:cubicBezTo>
                <a:cubicBezTo>
                  <a:pt x="915453" y="182372"/>
                  <a:pt x="855896" y="121326"/>
                  <a:pt x="788150" y="66980"/>
                </a:cubicBezTo>
                <a:cubicBezTo>
                  <a:pt x="768794" y="51346"/>
                  <a:pt x="749438" y="34596"/>
                  <a:pt x="721148" y="31990"/>
                </a:cubicBezTo>
                <a:cubicBezTo>
                  <a:pt x="714820" y="31246"/>
                  <a:pt x="708120" y="31618"/>
                  <a:pt x="701792" y="32362"/>
                </a:cubicBezTo>
                <a:cubicBezTo>
                  <a:pt x="694720" y="33107"/>
                  <a:pt x="689136" y="36829"/>
                  <a:pt x="686530" y="43157"/>
                </a:cubicBezTo>
                <a:cubicBezTo>
                  <a:pt x="683925" y="50230"/>
                  <a:pt x="688392" y="54324"/>
                  <a:pt x="693603" y="58046"/>
                </a:cubicBezTo>
                <a:cubicBezTo>
                  <a:pt x="697325" y="60652"/>
                  <a:pt x="701047" y="64747"/>
                  <a:pt x="705886" y="65491"/>
                </a:cubicBezTo>
                <a:cubicBezTo>
                  <a:pt x="736782" y="69958"/>
                  <a:pt x="748321" y="92664"/>
                  <a:pt x="762838" y="112764"/>
                </a:cubicBezTo>
                <a:cubicBezTo>
                  <a:pt x="769166" y="121326"/>
                  <a:pt x="775866" y="128026"/>
                  <a:pt x="764327" y="140309"/>
                </a:cubicBezTo>
                <a:cubicBezTo>
                  <a:pt x="754277" y="151104"/>
                  <a:pt x="764699" y="156688"/>
                  <a:pt x="775121" y="159666"/>
                </a:cubicBezTo>
                <a:cubicBezTo>
                  <a:pt x="789638" y="163760"/>
                  <a:pt x="806761" y="163016"/>
                  <a:pt x="823139" y="176416"/>
                </a:cubicBezTo>
                <a:cubicBezTo>
                  <a:pt x="761721" y="177533"/>
                  <a:pt x="735665" y="142171"/>
                  <a:pt x="707748" y="109414"/>
                </a:cubicBezTo>
                <a:cubicBezTo>
                  <a:pt x="697325" y="97503"/>
                  <a:pt x="690253" y="83358"/>
                  <a:pt x="681319" y="69958"/>
                </a:cubicBezTo>
                <a:cubicBezTo>
                  <a:pt x="670152" y="53580"/>
                  <a:pt x="657124" y="52835"/>
                  <a:pt x="640746" y="67352"/>
                </a:cubicBezTo>
                <a:cubicBezTo>
                  <a:pt x="626229" y="80380"/>
                  <a:pt x="619157" y="79264"/>
                  <a:pt x="614318" y="61396"/>
                </a:cubicBezTo>
                <a:cubicBezTo>
                  <a:pt x="606873" y="33479"/>
                  <a:pt x="589750" y="13751"/>
                  <a:pt x="560716" y="3701"/>
                </a:cubicBezTo>
                <a:cubicBezTo>
                  <a:pt x="554388" y="1467"/>
                  <a:pt x="546572" y="-3372"/>
                  <a:pt x="540616" y="3701"/>
                </a:cubicBezTo>
                <a:cubicBezTo>
                  <a:pt x="535405" y="9656"/>
                  <a:pt x="539871" y="16729"/>
                  <a:pt x="543594" y="21940"/>
                </a:cubicBezTo>
                <a:cubicBezTo>
                  <a:pt x="550294" y="31246"/>
                  <a:pt x="556250" y="40179"/>
                  <a:pt x="558855" y="51346"/>
                </a:cubicBezTo>
                <a:cubicBezTo>
                  <a:pt x="560716" y="58791"/>
                  <a:pt x="562578" y="66980"/>
                  <a:pt x="557366" y="72563"/>
                </a:cubicBezTo>
                <a:cubicBezTo>
                  <a:pt x="535777" y="96386"/>
                  <a:pt x="551411" y="107553"/>
                  <a:pt x="570022" y="120209"/>
                </a:cubicBezTo>
                <a:cubicBezTo>
                  <a:pt x="595706" y="137332"/>
                  <a:pt x="605756" y="162643"/>
                  <a:pt x="599801" y="192794"/>
                </a:cubicBezTo>
                <a:cubicBezTo>
                  <a:pt x="597567" y="205078"/>
                  <a:pt x="599056" y="212522"/>
                  <a:pt x="614318" y="212150"/>
                </a:cubicBezTo>
                <a:cubicBezTo>
                  <a:pt x="620273" y="212150"/>
                  <a:pt x="621762" y="216245"/>
                  <a:pt x="623996" y="220711"/>
                </a:cubicBezTo>
                <a:cubicBezTo>
                  <a:pt x="671641" y="326053"/>
                  <a:pt x="740504" y="418366"/>
                  <a:pt x="821278" y="503235"/>
                </a:cubicBezTo>
                <a:cubicBezTo>
                  <a:pt x="886791" y="572098"/>
                  <a:pt x="959004" y="634260"/>
                  <a:pt x="1033822" y="694562"/>
                </a:cubicBezTo>
                <a:cubicBezTo>
                  <a:pt x="1036055" y="696423"/>
                  <a:pt x="1038289" y="698656"/>
                  <a:pt x="1039406" y="702378"/>
                </a:cubicBezTo>
                <a:cubicBezTo>
                  <a:pt x="1004044" y="694934"/>
                  <a:pt x="973521" y="679672"/>
                  <a:pt x="944114" y="662550"/>
                </a:cubicBezTo>
                <a:cubicBezTo>
                  <a:pt x="865946" y="617138"/>
                  <a:pt x="800061" y="558325"/>
                  <a:pt x="733432" y="500629"/>
                </a:cubicBezTo>
                <a:cubicBezTo>
                  <a:pt x="692858" y="465267"/>
                  <a:pt x="651169" y="431022"/>
                  <a:pt x="606501" y="399755"/>
                </a:cubicBezTo>
                <a:cubicBezTo>
                  <a:pt x="599056" y="394543"/>
                  <a:pt x="593845" y="387843"/>
                  <a:pt x="588634" y="381143"/>
                </a:cubicBezTo>
                <a:cubicBezTo>
                  <a:pt x="585656" y="377421"/>
                  <a:pt x="581934" y="374071"/>
                  <a:pt x="575978" y="375560"/>
                </a:cubicBezTo>
                <a:cubicBezTo>
                  <a:pt x="568533" y="377421"/>
                  <a:pt x="567789" y="383004"/>
                  <a:pt x="567044" y="388588"/>
                </a:cubicBezTo>
                <a:cubicBezTo>
                  <a:pt x="564811" y="406455"/>
                  <a:pt x="569650" y="422461"/>
                  <a:pt x="578956" y="437722"/>
                </a:cubicBezTo>
                <a:cubicBezTo>
                  <a:pt x="603151" y="476806"/>
                  <a:pt x="638885" y="506957"/>
                  <a:pt x="675736" y="535619"/>
                </a:cubicBezTo>
                <a:cubicBezTo>
                  <a:pt x="723381" y="572470"/>
                  <a:pt x="769538" y="610810"/>
                  <a:pt x="811600" y="652872"/>
                </a:cubicBezTo>
                <a:cubicBezTo>
                  <a:pt x="814578" y="655850"/>
                  <a:pt x="820161" y="657711"/>
                  <a:pt x="818300" y="666272"/>
                </a:cubicBezTo>
                <a:cubicBezTo>
                  <a:pt x="791872" y="646544"/>
                  <a:pt x="766932" y="627188"/>
                  <a:pt x="741621" y="608576"/>
                </a:cubicBezTo>
                <a:cubicBezTo>
                  <a:pt x="716681" y="589965"/>
                  <a:pt x="691369" y="571353"/>
                  <a:pt x="666430" y="553114"/>
                </a:cubicBezTo>
                <a:cubicBezTo>
                  <a:pt x="660474" y="548647"/>
                  <a:pt x="654146" y="542319"/>
                  <a:pt x="645585" y="547903"/>
                </a:cubicBezTo>
                <a:cubicBezTo>
                  <a:pt x="636652" y="553486"/>
                  <a:pt x="637768" y="562792"/>
                  <a:pt x="640002" y="570236"/>
                </a:cubicBezTo>
                <a:cubicBezTo>
                  <a:pt x="647074" y="592198"/>
                  <a:pt x="659358" y="611554"/>
                  <a:pt x="675736" y="628677"/>
                </a:cubicBezTo>
                <a:cubicBezTo>
                  <a:pt x="731570" y="685256"/>
                  <a:pt x="795966" y="734018"/>
                  <a:pt x="855896" y="786875"/>
                </a:cubicBezTo>
                <a:cubicBezTo>
                  <a:pt x="888280" y="815537"/>
                  <a:pt x="918058" y="846060"/>
                  <a:pt x="946348" y="877699"/>
                </a:cubicBezTo>
                <a:cubicBezTo>
                  <a:pt x="952676" y="884772"/>
                  <a:pt x="952303" y="891472"/>
                  <a:pt x="950442" y="899661"/>
                </a:cubicBezTo>
                <a:cubicBezTo>
                  <a:pt x="942998" y="932790"/>
                  <a:pt x="954537" y="943957"/>
                  <a:pt x="991760" y="937629"/>
                </a:cubicBezTo>
                <a:cubicBezTo>
                  <a:pt x="1003299" y="935767"/>
                  <a:pt x="1011116" y="937629"/>
                  <a:pt x="1018188" y="945445"/>
                </a:cubicBezTo>
                <a:cubicBezTo>
                  <a:pt x="1103802" y="1042225"/>
                  <a:pt x="1205048" y="1123744"/>
                  <a:pt x="1315601" y="1196329"/>
                </a:cubicBezTo>
                <a:cubicBezTo>
                  <a:pt x="1360641" y="1225735"/>
                  <a:pt x="1407170" y="1253653"/>
                  <a:pt x="1454443" y="1279709"/>
                </a:cubicBezTo>
                <a:cubicBezTo>
                  <a:pt x="1454443" y="1281570"/>
                  <a:pt x="1454443" y="1283804"/>
                  <a:pt x="1454443" y="1285665"/>
                </a:cubicBezTo>
                <a:cubicBezTo>
                  <a:pt x="1454071" y="1288270"/>
                  <a:pt x="1453699" y="1289759"/>
                  <a:pt x="1453327" y="1291993"/>
                </a:cubicBezTo>
                <a:cubicBezTo>
                  <a:pt x="1386697" y="1251792"/>
                  <a:pt x="1320812" y="1210474"/>
                  <a:pt x="1256416" y="1166923"/>
                </a:cubicBezTo>
                <a:cubicBezTo>
                  <a:pt x="1081840" y="1048926"/>
                  <a:pt x="915080" y="922367"/>
                  <a:pt x="745715" y="798786"/>
                </a:cubicBezTo>
                <a:cubicBezTo>
                  <a:pt x="688764" y="757096"/>
                  <a:pt x="643724" y="703867"/>
                  <a:pt x="592356" y="656966"/>
                </a:cubicBezTo>
                <a:cubicBezTo>
                  <a:pt x="558111" y="625699"/>
                  <a:pt x="525354" y="592943"/>
                  <a:pt x="485526" y="567259"/>
                </a:cubicBezTo>
                <a:cubicBezTo>
                  <a:pt x="469148" y="556836"/>
                  <a:pt x="452025" y="547530"/>
                  <a:pt x="430063" y="550136"/>
                </a:cubicBezTo>
                <a:cubicBezTo>
                  <a:pt x="421502" y="551253"/>
                  <a:pt x="411824" y="553486"/>
                  <a:pt x="408846" y="563164"/>
                </a:cubicBezTo>
                <a:cubicBezTo>
                  <a:pt x="406240" y="572842"/>
                  <a:pt x="414057" y="577309"/>
                  <a:pt x="421130" y="581403"/>
                </a:cubicBezTo>
                <a:cubicBezTo>
                  <a:pt x="422991" y="582520"/>
                  <a:pt x="424852" y="584009"/>
                  <a:pt x="426713" y="584009"/>
                </a:cubicBezTo>
                <a:cubicBezTo>
                  <a:pt x="462075" y="586242"/>
                  <a:pt x="470264" y="614532"/>
                  <a:pt x="487015" y="635005"/>
                </a:cubicBezTo>
                <a:cubicBezTo>
                  <a:pt x="492226" y="641333"/>
                  <a:pt x="492598" y="647661"/>
                  <a:pt x="487015" y="655105"/>
                </a:cubicBezTo>
                <a:cubicBezTo>
                  <a:pt x="476964" y="668505"/>
                  <a:pt x="484037" y="674461"/>
                  <a:pt x="497437" y="678183"/>
                </a:cubicBezTo>
                <a:cubicBezTo>
                  <a:pt x="510837" y="681906"/>
                  <a:pt x="525354" y="683022"/>
                  <a:pt x="539871" y="691584"/>
                </a:cubicBezTo>
                <a:cubicBezTo>
                  <a:pt x="516793" y="698656"/>
                  <a:pt x="500787" y="691212"/>
                  <a:pt x="485898" y="681906"/>
                </a:cubicBezTo>
                <a:cubicBezTo>
                  <a:pt x="452397" y="661433"/>
                  <a:pt x="430808" y="631282"/>
                  <a:pt x="410335" y="600387"/>
                </a:cubicBezTo>
                <a:cubicBezTo>
                  <a:pt x="406240" y="594431"/>
                  <a:pt x="402890" y="587731"/>
                  <a:pt x="397307" y="582892"/>
                </a:cubicBezTo>
                <a:cubicBezTo>
                  <a:pt x="386884" y="573214"/>
                  <a:pt x="375717" y="572098"/>
                  <a:pt x="363062" y="584009"/>
                </a:cubicBezTo>
                <a:cubicBezTo>
                  <a:pt x="346311" y="599643"/>
                  <a:pt x="340356" y="598526"/>
                  <a:pt x="334772" y="578426"/>
                </a:cubicBezTo>
                <a:cubicBezTo>
                  <a:pt x="327327" y="551253"/>
                  <a:pt x="310577" y="532269"/>
                  <a:pt x="281915" y="522219"/>
                </a:cubicBezTo>
                <a:cubicBezTo>
                  <a:pt x="275960" y="519985"/>
                  <a:pt x="269632" y="517007"/>
                  <a:pt x="263304" y="521846"/>
                </a:cubicBezTo>
                <a:cubicBezTo>
                  <a:pt x="256604" y="527430"/>
                  <a:pt x="261070" y="533013"/>
                  <a:pt x="263676" y="538225"/>
                </a:cubicBezTo>
                <a:cubicBezTo>
                  <a:pt x="267398" y="546414"/>
                  <a:pt x="271865" y="554603"/>
                  <a:pt x="275215" y="563164"/>
                </a:cubicBezTo>
                <a:cubicBezTo>
                  <a:pt x="281171" y="576937"/>
                  <a:pt x="282288" y="591454"/>
                  <a:pt x="271121" y="604854"/>
                </a:cubicBezTo>
                <a:cubicBezTo>
                  <a:pt x="262931" y="614532"/>
                  <a:pt x="263676" y="620860"/>
                  <a:pt x="274471" y="627560"/>
                </a:cubicBezTo>
                <a:cubicBezTo>
                  <a:pt x="309088" y="648405"/>
                  <a:pt x="331050" y="675578"/>
                  <a:pt x="319138" y="718012"/>
                </a:cubicBezTo>
                <a:cubicBezTo>
                  <a:pt x="317277" y="723968"/>
                  <a:pt x="319511" y="729924"/>
                  <a:pt x="326583" y="729551"/>
                </a:cubicBezTo>
                <a:cubicBezTo>
                  <a:pt x="342217" y="728435"/>
                  <a:pt x="344822" y="738113"/>
                  <a:pt x="349289" y="748163"/>
                </a:cubicBezTo>
                <a:cubicBezTo>
                  <a:pt x="392840" y="844571"/>
                  <a:pt x="455747" y="928695"/>
                  <a:pt x="528332" y="1007608"/>
                </a:cubicBezTo>
                <a:cubicBezTo>
                  <a:pt x="600173" y="1085777"/>
                  <a:pt x="680947" y="1155756"/>
                  <a:pt x="766932" y="1222758"/>
                </a:cubicBezTo>
                <a:cubicBezTo>
                  <a:pt x="742737" y="1220524"/>
                  <a:pt x="711470" y="1206752"/>
                  <a:pt x="681319" y="1190746"/>
                </a:cubicBezTo>
                <a:cubicBezTo>
                  <a:pt x="601662" y="1147939"/>
                  <a:pt x="536149" y="1089871"/>
                  <a:pt x="469520" y="1032920"/>
                </a:cubicBezTo>
                <a:cubicBezTo>
                  <a:pt x="422991" y="993091"/>
                  <a:pt x="377579" y="952146"/>
                  <a:pt x="325466" y="917900"/>
                </a:cubicBezTo>
                <a:cubicBezTo>
                  <a:pt x="319511" y="914178"/>
                  <a:pt x="315416" y="909339"/>
                  <a:pt x="312066" y="903383"/>
                </a:cubicBezTo>
                <a:cubicBezTo>
                  <a:pt x="309088" y="898172"/>
                  <a:pt x="304621" y="893333"/>
                  <a:pt x="296805" y="895566"/>
                </a:cubicBezTo>
                <a:cubicBezTo>
                  <a:pt x="288988" y="898172"/>
                  <a:pt x="288243" y="904872"/>
                  <a:pt x="288243" y="910828"/>
                </a:cubicBezTo>
                <a:cubicBezTo>
                  <a:pt x="289360" y="933162"/>
                  <a:pt x="295688" y="953262"/>
                  <a:pt x="309460" y="971129"/>
                </a:cubicBezTo>
                <a:cubicBezTo>
                  <a:pt x="336261" y="1006864"/>
                  <a:pt x="371995" y="1034781"/>
                  <a:pt x="407729" y="1062698"/>
                </a:cubicBezTo>
                <a:cubicBezTo>
                  <a:pt x="457236" y="1101038"/>
                  <a:pt x="503021" y="1142728"/>
                  <a:pt x="544338" y="1189257"/>
                </a:cubicBezTo>
                <a:cubicBezTo>
                  <a:pt x="514560" y="1166551"/>
                  <a:pt x="484781" y="1143472"/>
                  <a:pt x="454630" y="1120766"/>
                </a:cubicBezTo>
                <a:cubicBezTo>
                  <a:pt x="431924" y="1103644"/>
                  <a:pt x="408474" y="1087265"/>
                  <a:pt x="385396" y="1070515"/>
                </a:cubicBezTo>
                <a:cubicBezTo>
                  <a:pt x="379812" y="1066421"/>
                  <a:pt x="373856" y="1061954"/>
                  <a:pt x="366040" y="1067537"/>
                </a:cubicBezTo>
                <a:cubicBezTo>
                  <a:pt x="358967" y="1072376"/>
                  <a:pt x="360084" y="1079449"/>
                  <a:pt x="361573" y="1086149"/>
                </a:cubicBezTo>
                <a:cubicBezTo>
                  <a:pt x="367156" y="1112577"/>
                  <a:pt x="382790" y="1133794"/>
                  <a:pt x="402146" y="1152778"/>
                </a:cubicBezTo>
                <a:cubicBezTo>
                  <a:pt x="425596" y="1175484"/>
                  <a:pt x="450164" y="1197074"/>
                  <a:pt x="475475" y="1218663"/>
                </a:cubicBezTo>
                <a:cubicBezTo>
                  <a:pt x="448303" y="1212707"/>
                  <a:pt x="421130" y="1206752"/>
                  <a:pt x="393957" y="1201913"/>
                </a:cubicBezTo>
                <a:cubicBezTo>
                  <a:pt x="406240" y="1245091"/>
                  <a:pt x="434902" y="1253653"/>
                  <a:pt x="460586" y="1260353"/>
                </a:cubicBezTo>
                <a:cubicBezTo>
                  <a:pt x="495204" y="1268914"/>
                  <a:pt x="528332" y="1279709"/>
                  <a:pt x="561089" y="1291993"/>
                </a:cubicBezTo>
                <a:cubicBezTo>
                  <a:pt x="574861" y="1304276"/>
                  <a:pt x="588634" y="1316188"/>
                  <a:pt x="602034" y="1328843"/>
                </a:cubicBezTo>
                <a:cubicBezTo>
                  <a:pt x="615807" y="1341872"/>
                  <a:pt x="628835" y="1354900"/>
                  <a:pt x="641863" y="1368672"/>
                </a:cubicBezTo>
                <a:cubicBezTo>
                  <a:pt x="651169" y="1378722"/>
                  <a:pt x="662335" y="1387284"/>
                  <a:pt x="651541" y="1404406"/>
                </a:cubicBezTo>
                <a:cubicBezTo>
                  <a:pt x="646702" y="1412223"/>
                  <a:pt x="678341" y="1454658"/>
                  <a:pt x="688392" y="1457263"/>
                </a:cubicBezTo>
                <a:cubicBezTo>
                  <a:pt x="689881" y="1457635"/>
                  <a:pt x="691369" y="1458008"/>
                  <a:pt x="692486" y="1458008"/>
                </a:cubicBezTo>
                <a:cubicBezTo>
                  <a:pt x="714076" y="1456519"/>
                  <a:pt x="718915" y="1469175"/>
                  <a:pt x="719287" y="1485181"/>
                </a:cubicBezTo>
                <a:cubicBezTo>
                  <a:pt x="719659" y="1500814"/>
                  <a:pt x="715937" y="1520170"/>
                  <a:pt x="745343" y="1512353"/>
                </a:cubicBezTo>
                <a:cubicBezTo>
                  <a:pt x="748693" y="1511609"/>
                  <a:pt x="749438" y="1513842"/>
                  <a:pt x="750926" y="1516448"/>
                </a:cubicBezTo>
                <a:cubicBezTo>
                  <a:pt x="782938" y="1583077"/>
                  <a:pt x="836912" y="1634445"/>
                  <a:pt x="890141" y="1685813"/>
                </a:cubicBezTo>
                <a:cubicBezTo>
                  <a:pt x="893119" y="1688419"/>
                  <a:pt x="896097" y="1691024"/>
                  <a:pt x="899074" y="1693630"/>
                </a:cubicBezTo>
                <a:cubicBezTo>
                  <a:pt x="843240" y="1680602"/>
                  <a:pt x="658985" y="1663851"/>
                  <a:pt x="605012" y="1669435"/>
                </a:cubicBezTo>
                <a:cubicBezTo>
                  <a:pt x="556994" y="1674274"/>
                  <a:pt x="285638" y="1593128"/>
                  <a:pt x="229431" y="1545110"/>
                </a:cubicBezTo>
                <a:cubicBezTo>
                  <a:pt x="221614" y="1582705"/>
                  <a:pt x="238364" y="1597594"/>
                  <a:pt x="251765" y="1614717"/>
                </a:cubicBezTo>
                <a:cubicBezTo>
                  <a:pt x="270748" y="1638912"/>
                  <a:pt x="273726" y="1656035"/>
                  <a:pt x="237992" y="1675391"/>
                </a:cubicBezTo>
                <a:cubicBezTo>
                  <a:pt x="135628" y="1730481"/>
                  <a:pt x="136745" y="1732342"/>
                  <a:pt x="232781" y="1807160"/>
                </a:cubicBezTo>
                <a:cubicBezTo>
                  <a:pt x="237248" y="1810511"/>
                  <a:pt x="235014" y="1821305"/>
                  <a:pt x="236131" y="1828750"/>
                </a:cubicBezTo>
                <a:cubicBezTo>
                  <a:pt x="211191" y="1839917"/>
                  <a:pt x="181785" y="1810883"/>
                  <a:pt x="152007" y="1842150"/>
                </a:cubicBezTo>
                <a:cubicBezTo>
                  <a:pt x="280426" y="1979503"/>
                  <a:pt x="475848" y="2110157"/>
                  <a:pt x="653030" y="2213265"/>
                </a:cubicBezTo>
                <a:cubicBezTo>
                  <a:pt x="509721" y="2247138"/>
                  <a:pt x="423735" y="2128024"/>
                  <a:pt x="318394" y="2143285"/>
                </a:cubicBezTo>
                <a:cubicBezTo>
                  <a:pt x="265909" y="2180508"/>
                  <a:pt x="422246" y="2240810"/>
                  <a:pt x="272982" y="2258305"/>
                </a:cubicBezTo>
                <a:cubicBezTo>
                  <a:pt x="337750" y="2291061"/>
                  <a:pt x="385768" y="2323073"/>
                  <a:pt x="430435" y="2360668"/>
                </a:cubicBezTo>
                <a:cubicBezTo>
                  <a:pt x="509721" y="2428042"/>
                  <a:pt x="525354" y="2472710"/>
                  <a:pt x="488876" y="2563162"/>
                </a:cubicBezTo>
                <a:cubicBezTo>
                  <a:pt x="464681" y="2622719"/>
                  <a:pt x="429691" y="2677437"/>
                  <a:pt x="460586" y="2748533"/>
                </a:cubicBezTo>
                <a:cubicBezTo>
                  <a:pt x="481803" y="2797295"/>
                  <a:pt x="473614" y="2829307"/>
                  <a:pt x="393212" y="2807345"/>
                </a:cubicBezTo>
                <a:cubicBezTo>
                  <a:pt x="306483" y="2783895"/>
                  <a:pt x="273726" y="2827818"/>
                  <a:pt x="295688" y="2913059"/>
                </a:cubicBezTo>
                <a:cubicBezTo>
                  <a:pt x="309833" y="2967777"/>
                  <a:pt x="294943" y="2984900"/>
                  <a:pt x="235386" y="2978572"/>
                </a:cubicBezTo>
                <a:cubicBezTo>
                  <a:pt x="169501" y="2971499"/>
                  <a:pt x="106967" y="2935765"/>
                  <a:pt x="25448" y="2952888"/>
                </a:cubicBezTo>
                <a:cubicBezTo>
                  <a:pt x="90588" y="3052646"/>
                  <a:pt x="229803" y="3024356"/>
                  <a:pt x="305738" y="3119275"/>
                </a:cubicBezTo>
                <a:cubicBezTo>
                  <a:pt x="215286" y="3119647"/>
                  <a:pt x="146051" y="3119275"/>
                  <a:pt x="79049" y="3098430"/>
                </a:cubicBezTo>
                <a:cubicBezTo>
                  <a:pt x="51132" y="3089869"/>
                  <a:pt x="20609" y="3081308"/>
                  <a:pt x="4975" y="3109969"/>
                </a:cubicBezTo>
                <a:cubicBezTo>
                  <a:pt x="-13636" y="3144587"/>
                  <a:pt x="24331" y="3157615"/>
                  <a:pt x="47037" y="3163943"/>
                </a:cubicBezTo>
                <a:cubicBezTo>
                  <a:pt x="111061" y="3181438"/>
                  <a:pt x="160196" y="3222755"/>
                  <a:pt x="213425" y="3255139"/>
                </a:cubicBezTo>
                <a:cubicBezTo>
                  <a:pt x="329933" y="3326236"/>
                  <a:pt x="457981" y="3385420"/>
                  <a:pt x="556622" y="3502301"/>
                </a:cubicBezTo>
                <a:cubicBezTo>
                  <a:pt x="432669" y="3472523"/>
                  <a:pt x="339983" y="3402915"/>
                  <a:pt x="224592" y="3388771"/>
                </a:cubicBezTo>
                <a:cubicBezTo>
                  <a:pt x="324722" y="3495601"/>
                  <a:pt x="453142" y="3565208"/>
                  <a:pt x="574861" y="3643004"/>
                </a:cubicBezTo>
                <a:cubicBezTo>
                  <a:pt x="609479" y="3664966"/>
                  <a:pt x="644841" y="3679855"/>
                  <a:pt x="652657" y="3727501"/>
                </a:cubicBezTo>
                <a:cubicBezTo>
                  <a:pt x="667919" y="3819814"/>
                  <a:pt x="712959" y="3896494"/>
                  <a:pt x="810111" y="3937067"/>
                </a:cubicBezTo>
                <a:cubicBezTo>
                  <a:pt x="810856" y="3937439"/>
                  <a:pt x="805644" y="3951212"/>
                  <a:pt x="802294" y="3960890"/>
                </a:cubicBezTo>
                <a:cubicBezTo>
                  <a:pt x="743110" y="3963868"/>
                  <a:pt x="696581" y="3909149"/>
                  <a:pt x="620646" y="3927017"/>
                </a:cubicBezTo>
                <a:cubicBezTo>
                  <a:pt x="692858" y="4001091"/>
                  <a:pt x="753532" y="4067720"/>
                  <a:pt x="856268" y="4103082"/>
                </a:cubicBezTo>
                <a:cubicBezTo>
                  <a:pt x="938531" y="4131372"/>
                  <a:pt x="1040150" y="4147377"/>
                  <a:pt x="1099707" y="4238574"/>
                </a:cubicBezTo>
                <a:cubicBezTo>
                  <a:pt x="1030472" y="4256441"/>
                  <a:pt x="978732" y="4234107"/>
                  <a:pt x="926992" y="4218102"/>
                </a:cubicBezTo>
                <a:cubicBezTo>
                  <a:pt x="847334" y="4193534"/>
                  <a:pt x="769166" y="4165617"/>
                  <a:pt x="689508" y="4140677"/>
                </a:cubicBezTo>
                <a:cubicBezTo>
                  <a:pt x="659358" y="4131372"/>
                  <a:pt x="626229" y="4124299"/>
                  <a:pt x="606873" y="4169711"/>
                </a:cubicBezTo>
                <a:cubicBezTo>
                  <a:pt x="707748" y="4179389"/>
                  <a:pt x="768421" y="4240435"/>
                  <a:pt x="831701" y="4297759"/>
                </a:cubicBezTo>
                <a:cubicBezTo>
                  <a:pt x="867435" y="4330143"/>
                  <a:pt x="896469" y="4373322"/>
                  <a:pt x="960493" y="4356944"/>
                </a:cubicBezTo>
                <a:cubicBezTo>
                  <a:pt x="994366" y="4348382"/>
                  <a:pt x="1015955" y="4372578"/>
                  <a:pt x="1012233" y="4402356"/>
                </a:cubicBezTo>
                <a:cubicBezTo>
                  <a:pt x="999577" y="4507325"/>
                  <a:pt x="1078118" y="4544176"/>
                  <a:pt x="1159636" y="4564276"/>
                </a:cubicBezTo>
                <a:cubicBezTo>
                  <a:pt x="1313740" y="4602616"/>
                  <a:pt x="1442160" y="4692324"/>
                  <a:pt x="1592169" y="4741458"/>
                </a:cubicBezTo>
                <a:cubicBezTo>
                  <a:pt x="1738083" y="4789104"/>
                  <a:pt x="2833187" y="5010209"/>
                  <a:pt x="3110499" y="5032171"/>
                </a:cubicBezTo>
                <a:cubicBezTo>
                  <a:pt x="4807501" y="5166546"/>
                  <a:pt x="6028047" y="4106432"/>
                  <a:pt x="6033630" y="4091915"/>
                </a:cubicBezTo>
                <a:cubicBezTo>
                  <a:pt x="6059314" y="4023797"/>
                  <a:pt x="6122965" y="3994390"/>
                  <a:pt x="6180661" y="3957912"/>
                </a:cubicBezTo>
                <a:cubicBezTo>
                  <a:pt x="6230913" y="3925900"/>
                  <a:pt x="6284514" y="3892027"/>
                  <a:pt x="6305359" y="3837309"/>
                </a:cubicBezTo>
                <a:cubicBezTo>
                  <a:pt x="6332904" y="3764724"/>
                  <a:pt x="6254735" y="3824281"/>
                  <a:pt x="6240218" y="3796364"/>
                </a:cubicBezTo>
                <a:cubicBezTo>
                  <a:pt x="6269997" y="3758768"/>
                  <a:pt x="6316153" y="3724151"/>
                  <a:pt x="6328437" y="3681344"/>
                </a:cubicBezTo>
                <a:cubicBezTo>
                  <a:pt x="6372361" y="3526496"/>
                  <a:pt x="6466907" y="3413710"/>
                  <a:pt x="6608355" y="3326236"/>
                </a:cubicBezTo>
                <a:cubicBezTo>
                  <a:pt x="6648928" y="3300924"/>
                  <a:pt x="6675729" y="3255512"/>
                  <a:pt x="6731191" y="3248067"/>
                </a:cubicBezTo>
                <a:cubicBezTo>
                  <a:pt x="6854400" y="3232061"/>
                  <a:pt x="6815315" y="3106992"/>
                  <a:pt x="6880456" y="3051529"/>
                </a:cubicBezTo>
                <a:cubicBezTo>
                  <a:pt x="6892739" y="3041107"/>
                  <a:pt x="6903907" y="2777939"/>
                  <a:pt x="6901673" y="2763795"/>
                </a:cubicBezTo>
                <a:cubicBezTo>
                  <a:pt x="6898323" y="2743322"/>
                  <a:pt x="6883806" y="2966288"/>
                  <a:pt x="6871150" y="2948421"/>
                </a:cubicBezTo>
                <a:cubicBezTo>
                  <a:pt x="6858494" y="2930182"/>
                  <a:pt x="6839138" y="2914176"/>
                  <a:pt x="6848444" y="2890353"/>
                </a:cubicBezTo>
                <a:cubicBezTo>
                  <a:pt x="6852166" y="2880303"/>
                  <a:pt x="6849561" y="2846058"/>
                  <a:pt x="6878223" y="2873230"/>
                </a:cubicBezTo>
                <a:cubicBezTo>
                  <a:pt x="6956763" y="2946932"/>
                  <a:pt x="6870778" y="2578051"/>
                  <a:pt x="6762459" y="2568745"/>
                </a:cubicBezTo>
                <a:cubicBezTo>
                  <a:pt x="6801915" y="2465637"/>
                  <a:pt x="6801915" y="2465637"/>
                  <a:pt x="6673123" y="2451493"/>
                </a:cubicBezTo>
                <a:cubicBezTo>
                  <a:pt x="6722630" y="2385980"/>
                  <a:pt x="6722630" y="2369229"/>
                  <a:pt x="6662700" y="2346896"/>
                </a:cubicBezTo>
                <a:cubicBezTo>
                  <a:pt x="6605005" y="2325306"/>
                  <a:pt x="6540981" y="2318234"/>
                  <a:pt x="6487752" y="2285105"/>
                </a:cubicBezTo>
                <a:cubicBezTo>
                  <a:pt x="6536887" y="2201353"/>
                  <a:pt x="6550659" y="2104573"/>
                  <a:pt x="6652278" y="2063628"/>
                </a:cubicBezTo>
                <a:cubicBezTo>
                  <a:pt x="6668284" y="2057300"/>
                  <a:pt x="6679079" y="2031988"/>
                  <a:pt x="6668656" y="2017843"/>
                </a:cubicBezTo>
                <a:cubicBezTo>
                  <a:pt x="6631805" y="1965359"/>
                  <a:pt x="6684662" y="1864856"/>
                  <a:pt x="6570015" y="1854062"/>
                </a:cubicBezTo>
                <a:cubicBezTo>
                  <a:pt x="6555870" y="1852573"/>
                  <a:pt x="6542842" y="1842150"/>
                  <a:pt x="6554009" y="1827633"/>
                </a:cubicBezTo>
                <a:cubicBezTo>
                  <a:pt x="6592349" y="1778126"/>
                  <a:pt x="6545820" y="1781476"/>
                  <a:pt x="6517531" y="1775149"/>
                </a:cubicBezTo>
                <a:cubicBezTo>
                  <a:pt x="6483285" y="1767704"/>
                  <a:pt x="6444573" y="1789293"/>
                  <a:pt x="6412934" y="1762493"/>
                </a:cubicBezTo>
                <a:cubicBezTo>
                  <a:pt x="6420378" y="1734203"/>
                  <a:pt x="6447923" y="1734575"/>
                  <a:pt x="6467279" y="1725642"/>
                </a:cubicBezTo>
                <a:cubicBezTo>
                  <a:pt x="6523858" y="1699213"/>
                  <a:pt x="6570015" y="1667946"/>
                  <a:pt x="6572621" y="1600200"/>
                </a:cubicBezTo>
                <a:cubicBezTo>
                  <a:pt x="6574854" y="1545482"/>
                  <a:pt x="6580810" y="1497092"/>
                  <a:pt x="6502641" y="1480341"/>
                </a:cubicBezTo>
                <a:cubicBezTo>
                  <a:pt x="6490358" y="1477736"/>
                  <a:pt x="6484030" y="1470664"/>
                  <a:pt x="6481796" y="1461358"/>
                </a:cubicBezTo>
                <a:cubicBezTo>
                  <a:pt x="6490730" y="1452424"/>
                  <a:pt x="6499291" y="1443118"/>
                  <a:pt x="6509713" y="1436418"/>
                </a:cubicBezTo>
                <a:cubicBezTo>
                  <a:pt x="6544703" y="1414457"/>
                  <a:pt x="6556615" y="1382072"/>
                  <a:pt x="6567037" y="1348199"/>
                </a:cubicBezTo>
                <a:cubicBezTo>
                  <a:pt x="6573737" y="1326610"/>
                  <a:pt x="6581554" y="1305393"/>
                  <a:pt x="6596816" y="1286781"/>
                </a:cubicBezTo>
                <a:cubicBezTo>
                  <a:pt x="6606122" y="1275242"/>
                  <a:pt x="6617661" y="1266681"/>
                  <a:pt x="6632178" y="1261842"/>
                </a:cubicBezTo>
                <a:cubicBezTo>
                  <a:pt x="6644833" y="1257375"/>
                  <a:pt x="6648556" y="1251419"/>
                  <a:pt x="6639994" y="1240625"/>
                </a:cubicBezTo>
                <a:cubicBezTo>
                  <a:pt x="6615799" y="1209729"/>
                  <a:pt x="6606122" y="1175856"/>
                  <a:pt x="6622127" y="1136400"/>
                </a:cubicBezTo>
                <a:cubicBezTo>
                  <a:pt x="6626967" y="1124489"/>
                  <a:pt x="6623617" y="1114066"/>
                  <a:pt x="6612077" y="1109599"/>
                </a:cubicBezTo>
                <a:cubicBezTo>
                  <a:pt x="6564059" y="1090616"/>
                  <a:pt x="6552148" y="1046692"/>
                  <a:pt x="6531675" y="1009469"/>
                </a:cubicBezTo>
                <a:cubicBezTo>
                  <a:pt x="6502641" y="956612"/>
                  <a:pt x="6476213" y="902639"/>
                  <a:pt x="6456113" y="845315"/>
                </a:cubicBezTo>
                <a:cubicBezTo>
                  <a:pt x="6444201" y="811070"/>
                  <a:pt x="6432662" y="777197"/>
                  <a:pt x="6440851" y="739229"/>
                </a:cubicBezTo>
                <a:cubicBezTo>
                  <a:pt x="6442712" y="729924"/>
                  <a:pt x="6439362" y="722107"/>
                  <a:pt x="6434523" y="715034"/>
                </a:cubicBezTo>
                <a:cubicBezTo>
                  <a:pt x="6414050" y="684139"/>
                  <a:pt x="6416656" y="651383"/>
                  <a:pt x="6432290" y="617510"/>
                </a:cubicBezTo>
                <a:cubicBezTo>
                  <a:pt x="6441968" y="597037"/>
                  <a:pt x="6440851" y="594431"/>
                  <a:pt x="6416284" y="595176"/>
                </a:cubicBezTo>
                <a:cubicBezTo>
                  <a:pt x="6366405" y="596293"/>
                  <a:pt x="6316898" y="598154"/>
                  <a:pt x="6267763" y="591826"/>
                </a:cubicBezTo>
                <a:cubicBezTo>
                  <a:pt x="6212673" y="584753"/>
                  <a:pt x="6194806" y="568375"/>
                  <a:pt x="6236496" y="521102"/>
                </a:cubicBezTo>
                <a:cubicBezTo>
                  <a:pt x="6245430" y="511052"/>
                  <a:pt x="6253246" y="499885"/>
                  <a:pt x="6257341" y="487229"/>
                </a:cubicBezTo>
                <a:cubicBezTo>
                  <a:pt x="6260319" y="477179"/>
                  <a:pt x="6257713" y="470106"/>
                  <a:pt x="6248780" y="465267"/>
                </a:cubicBezTo>
                <a:cubicBezTo>
                  <a:pt x="6238357" y="459312"/>
                  <a:pt x="6232774" y="467501"/>
                  <a:pt x="6226818" y="473456"/>
                </a:cubicBezTo>
                <a:cubicBezTo>
                  <a:pt x="6194434" y="505468"/>
                  <a:pt x="6153861" y="527430"/>
                  <a:pt x="6115149" y="551625"/>
                </a:cubicBezTo>
                <a:cubicBezTo>
                  <a:pt x="6059686" y="586615"/>
                  <a:pt x="6001246" y="617510"/>
                  <a:pt x="5951739" y="659944"/>
                </a:cubicBezTo>
                <a:cubicBezTo>
                  <a:pt x="5939084" y="670739"/>
                  <a:pt x="5918611" y="662550"/>
                  <a:pt x="5917122" y="644310"/>
                </a:cubicBezTo>
                <a:cubicBezTo>
                  <a:pt x="5915633" y="626071"/>
                  <a:pt x="5905583" y="626071"/>
                  <a:pt x="5890694" y="630538"/>
                </a:cubicBezTo>
                <a:cubicBezTo>
                  <a:pt x="5872826" y="635749"/>
                  <a:pt x="5854959" y="640960"/>
                  <a:pt x="5837464" y="646916"/>
                </a:cubicBezTo>
                <a:cubicBezTo>
                  <a:pt x="5819225" y="653244"/>
                  <a:pt x="5811036" y="666644"/>
                  <a:pt x="5809175" y="683395"/>
                </a:cubicBezTo>
                <a:cubicBezTo>
                  <a:pt x="5808430" y="689723"/>
                  <a:pt x="5808803" y="697539"/>
                  <a:pt x="5815503" y="698656"/>
                </a:cubicBezTo>
                <a:cubicBezTo>
                  <a:pt x="5843048" y="703495"/>
                  <a:pt x="5755201" y="682278"/>
                  <a:pt x="5746268" y="667389"/>
                </a:cubicBezTo>
                <a:cubicBezTo>
                  <a:pt x="5745896" y="666644"/>
                  <a:pt x="5525907" y="720246"/>
                  <a:pt x="5458905" y="754119"/>
                </a:cubicBezTo>
                <a:close/>
                <a:moveTo>
                  <a:pt x="885302" y="1333310"/>
                </a:moveTo>
                <a:cubicBezTo>
                  <a:pt x="877857" y="1326982"/>
                  <a:pt x="870040" y="1321027"/>
                  <a:pt x="862596" y="1314326"/>
                </a:cubicBezTo>
                <a:cubicBezTo>
                  <a:pt x="863712" y="1312837"/>
                  <a:pt x="865201" y="1311349"/>
                  <a:pt x="866318" y="1309860"/>
                </a:cubicBezTo>
                <a:cubicBezTo>
                  <a:pt x="881580" y="1320282"/>
                  <a:pt x="896841" y="1330705"/>
                  <a:pt x="912103" y="1341127"/>
                </a:cubicBezTo>
                <a:cubicBezTo>
                  <a:pt x="903541" y="1338522"/>
                  <a:pt x="894235" y="1335916"/>
                  <a:pt x="885302" y="1333310"/>
                </a:cubicBezTo>
                <a:close/>
                <a:moveTo>
                  <a:pt x="1140280" y="787619"/>
                </a:moveTo>
                <a:cubicBezTo>
                  <a:pt x="1231849" y="850154"/>
                  <a:pt x="1323418" y="913061"/>
                  <a:pt x="1414987" y="975596"/>
                </a:cubicBezTo>
                <a:cubicBezTo>
                  <a:pt x="1413498" y="977085"/>
                  <a:pt x="1412381" y="978574"/>
                  <a:pt x="1410892" y="980063"/>
                </a:cubicBezTo>
                <a:cubicBezTo>
                  <a:pt x="1310390" y="927206"/>
                  <a:pt x="1215471" y="868394"/>
                  <a:pt x="1140280" y="787619"/>
                </a:cubicBezTo>
                <a:close/>
              </a:path>
            </a:pathLst>
          </a:custGeom>
          <a:solidFill>
            <a:schemeClr val="bg1"/>
          </a:solidFill>
          <a:ln w="32707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527ED68-29D3-02EB-65D9-B4D7A206178D}"/>
              </a:ext>
            </a:extLst>
          </p:cNvPr>
          <p:cNvSpPr txBox="1"/>
          <p:nvPr/>
        </p:nvSpPr>
        <p:spPr>
          <a:xfrm>
            <a:off x="3325473" y="1998925"/>
            <a:ext cx="5541054" cy="214941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marL="228600" algn="ct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6600" b="1" kern="12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AI - Essential Soft Skills</a:t>
            </a:r>
            <a:endParaRPr lang="en-US" sz="6600" kern="12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070712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C56076-A90B-443F-D352-50B1735CF2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You ‘ll learn:</a:t>
            </a:r>
            <a:br>
              <a:rPr lang="en-GB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1EFFBE-565D-2F56-FEEF-BCA8EA1E9A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53331"/>
            <a:ext cx="10515600" cy="4351338"/>
          </a:xfrm>
        </p:spPr>
        <p:txBody>
          <a:bodyPr>
            <a:normAutofit lnSpcReduction="10000"/>
          </a:bodyPr>
          <a:lstStyle/>
          <a:p>
            <a:r>
              <a:rPr lang="en-GB" b="1" dirty="0"/>
              <a:t>What AI Actually Is:</a:t>
            </a:r>
            <a:endParaRPr lang="en-GB" dirty="0"/>
          </a:p>
          <a:p>
            <a:r>
              <a:rPr lang="en-GB" b="1" dirty="0"/>
              <a:t>Types of AI:</a:t>
            </a:r>
            <a:endParaRPr lang="en-GB" dirty="0"/>
          </a:p>
          <a:p>
            <a:r>
              <a:rPr lang="en-GB" b="1" dirty="0"/>
              <a:t>How AI Learns:</a:t>
            </a:r>
            <a:endParaRPr lang="en-GB" dirty="0"/>
          </a:p>
          <a:p>
            <a:r>
              <a:rPr lang="en-GB" b="1" dirty="0"/>
              <a:t>Large Language Models (LLMs)</a:t>
            </a:r>
            <a:endParaRPr lang="en-GB" dirty="0"/>
          </a:p>
          <a:p>
            <a:pPr marL="0" indent="0">
              <a:buNone/>
            </a:pPr>
            <a:r>
              <a:rPr lang="en-GB" dirty="0"/>
              <a:t>   This is the type of AI you're talking to right now.</a:t>
            </a:r>
          </a:p>
          <a:p>
            <a:r>
              <a:rPr lang="en-GB" dirty="0"/>
              <a:t>LLMs:</a:t>
            </a:r>
          </a:p>
          <a:p>
            <a:pPr marL="342900" lvl="0" indent="-342900">
              <a:buFont typeface="+mj-lt"/>
              <a:buAutoNum type="arabicPeriod"/>
            </a:pPr>
            <a:r>
              <a:rPr lang="en-GB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Learn from huge amounts of text</a:t>
            </a:r>
          </a:p>
          <a:p>
            <a:pPr marL="342900" lvl="0" indent="-342900">
              <a:buFont typeface="+mj-lt"/>
              <a:buAutoNum type="arabicPeriod"/>
            </a:pPr>
            <a:r>
              <a:rPr lang="en-GB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Predict the next word in a sequence</a:t>
            </a:r>
          </a:p>
          <a:p>
            <a:pPr marL="342900" lvl="0" indent="-342900">
              <a:buFont typeface="+mj-lt"/>
              <a:buAutoNum type="arabicPeriod"/>
            </a:pPr>
            <a:r>
              <a:rPr lang="en-GB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Can answer questions, summarise, translate, write, and reason</a:t>
            </a:r>
          </a:p>
          <a:p>
            <a:pPr marL="342900" indent="-342900">
              <a:buFont typeface="+mj-lt"/>
              <a:buAutoNum type="arabicPeriod"/>
            </a:pPr>
            <a:r>
              <a:rPr lang="en-GB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They don’t “think” like humans — they recognise patterns in language</a:t>
            </a:r>
            <a:r>
              <a:rPr lang="en-GB" sz="16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GB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07390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5D7F64A8-D625-4F61-A290-B499BB62ACF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Graphic 6" descr="Robot">
            <a:extLst>
              <a:ext uri="{FF2B5EF4-FFF2-40B4-BE49-F238E27FC236}">
                <a16:creationId xmlns:a16="http://schemas.microsoft.com/office/drawing/2014/main" id="{2808ECB3-037C-2707-9010-BA46A4F308B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36948" y="2694018"/>
            <a:ext cx="1198532" cy="1198532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A2BA27-D9BC-F8C0-B0F5-9FC2F9DC64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57169" y="2119676"/>
            <a:ext cx="5801917" cy="2057045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GB" sz="2000" dirty="0"/>
          </a:p>
          <a:p>
            <a:pPr marL="0" indent="0">
              <a:buNone/>
            </a:pPr>
            <a:endParaRPr lang="en-GB" sz="2000" dirty="0"/>
          </a:p>
          <a:p>
            <a:pPr marL="0" indent="0">
              <a:buNone/>
            </a:pPr>
            <a:endParaRPr lang="en-GB" sz="2000" dirty="0"/>
          </a:p>
          <a:p>
            <a:pPr marL="0" indent="0">
              <a:buNone/>
            </a:pPr>
            <a:r>
              <a:rPr lang="en-GB" sz="2000" dirty="0"/>
              <a:t>		Basics of AI  Questions &amp; Answers:</a:t>
            </a:r>
          </a:p>
          <a:p>
            <a:pPr marL="0" indent="0">
              <a:buNone/>
            </a:pPr>
            <a:endParaRPr lang="en-US" sz="2000" dirty="0"/>
          </a:p>
        </p:txBody>
      </p:sp>
      <p:pic>
        <p:nvPicPr>
          <p:cNvPr id="9" name="Graphic 8" descr="Robot">
            <a:extLst>
              <a:ext uri="{FF2B5EF4-FFF2-40B4-BE49-F238E27FC236}">
                <a16:creationId xmlns:a16="http://schemas.microsoft.com/office/drawing/2014/main" id="{589C3EB9-9752-472C-B21B-3A05508381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>
            <a:alphaModFix amt="15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6641431" y="816337"/>
            <a:ext cx="5225327" cy="52253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29679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104</Words>
  <Application>Microsoft Macintosh PowerPoint</Application>
  <PresentationFormat>Widescreen</PresentationFormat>
  <Paragraphs>22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Aptos</vt:lpstr>
      <vt:lpstr>Aptos Display</vt:lpstr>
      <vt:lpstr>Arial</vt:lpstr>
      <vt:lpstr>Times New Roman</vt:lpstr>
      <vt:lpstr>Office Theme</vt:lpstr>
      <vt:lpstr>PowerPoint Presentation</vt:lpstr>
      <vt:lpstr>You ‘ll learn: 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Alain De Jesus</dc:creator>
  <cp:lastModifiedBy>Alain De Jesus</cp:lastModifiedBy>
  <cp:revision>1</cp:revision>
  <dcterms:created xsi:type="dcterms:W3CDTF">2026-02-01T07:18:20Z</dcterms:created>
  <dcterms:modified xsi:type="dcterms:W3CDTF">2026-02-01T07:26:12Z</dcterms:modified>
</cp:coreProperties>
</file>